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6.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7.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8.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9.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0.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03" r:id="rId5"/>
    <p:sldMasterId id="2147483735" r:id="rId6"/>
    <p:sldMasterId id="2147483777" r:id="rId7"/>
    <p:sldMasterId id="2147483802" r:id="rId8"/>
    <p:sldMasterId id="2147483843" r:id="rId9"/>
    <p:sldMasterId id="2147483873" r:id="rId10"/>
    <p:sldMasterId id="2147483894" r:id="rId11"/>
    <p:sldMasterId id="2147483933" r:id="rId12"/>
    <p:sldMasterId id="2147483966" r:id="rId13"/>
    <p:sldMasterId id="2147483999" r:id="rId14"/>
  </p:sldMasterIdLst>
  <p:notesMasterIdLst>
    <p:notesMasterId r:id="rId57"/>
  </p:notesMasterIdLst>
  <p:sldIdLst>
    <p:sldId id="8371" r:id="rId15"/>
    <p:sldId id="8356" r:id="rId16"/>
    <p:sldId id="2076137393" r:id="rId17"/>
    <p:sldId id="557" r:id="rId18"/>
    <p:sldId id="2076138435" r:id="rId19"/>
    <p:sldId id="2076137398" r:id="rId20"/>
    <p:sldId id="2076137313" r:id="rId21"/>
    <p:sldId id="2076137335" r:id="rId22"/>
    <p:sldId id="2076137337" r:id="rId23"/>
    <p:sldId id="2076137287" r:id="rId24"/>
    <p:sldId id="2076138437" r:id="rId25"/>
    <p:sldId id="2076138436" r:id="rId26"/>
    <p:sldId id="2076138438" r:id="rId27"/>
    <p:sldId id="2076137285" r:id="rId28"/>
    <p:sldId id="2076137317" r:id="rId29"/>
    <p:sldId id="2076137318" r:id="rId30"/>
    <p:sldId id="2076138449" r:id="rId31"/>
    <p:sldId id="2076137319" r:id="rId32"/>
    <p:sldId id="2076137321" r:id="rId33"/>
    <p:sldId id="2076137320" r:id="rId34"/>
    <p:sldId id="2076137322" r:id="rId35"/>
    <p:sldId id="2076137323" r:id="rId36"/>
    <p:sldId id="2076137324" r:id="rId37"/>
    <p:sldId id="2076138439" r:id="rId38"/>
    <p:sldId id="2076137404" r:id="rId39"/>
    <p:sldId id="2076138441" r:id="rId40"/>
    <p:sldId id="2076138443" r:id="rId41"/>
    <p:sldId id="2076138444" r:id="rId42"/>
    <p:sldId id="2076137349" r:id="rId43"/>
    <p:sldId id="2076138434" r:id="rId44"/>
    <p:sldId id="2076138445" r:id="rId45"/>
    <p:sldId id="2076138446" r:id="rId46"/>
    <p:sldId id="2076137384" r:id="rId47"/>
    <p:sldId id="2076138430" r:id="rId48"/>
    <p:sldId id="2076138447" r:id="rId49"/>
    <p:sldId id="2076137356" r:id="rId50"/>
    <p:sldId id="2076137397" r:id="rId51"/>
    <p:sldId id="8372" r:id="rId52"/>
    <p:sldId id="2076137326" r:id="rId53"/>
    <p:sldId id="2076136682" r:id="rId54"/>
    <p:sldId id="4731" r:id="rId55"/>
    <p:sldId id="207613844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71174" autoAdjust="0"/>
  </p:normalViewPr>
  <p:slideViewPr>
    <p:cSldViewPr snapToGrid="0">
      <p:cViewPr varScale="1">
        <p:scale>
          <a:sx n="83" d="100"/>
          <a:sy n="83" d="100"/>
        </p:scale>
        <p:origin x="14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viewProps" Target="viewProp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 Lahoud" userId="c994f292-3cc1-4aab-a3ce-64a1485190d9" providerId="ADAL" clId="{F8D75E63-FEF8-40D1-B9D6-8AB3ABDBA51D}"/>
    <pc:docChg chg="undo custSel addSld delSld modSld sldOrd">
      <pc:chgData name="Pam Lahoud" userId="c994f292-3cc1-4aab-a3ce-64a1485190d9" providerId="ADAL" clId="{F8D75E63-FEF8-40D1-B9D6-8AB3ABDBA51D}" dt="2021-08-04T20:23:27.357" v="5428" actId="6549"/>
      <pc:docMkLst>
        <pc:docMk/>
      </pc:docMkLst>
      <pc:sldChg chg="modSp mod">
        <pc:chgData name="Pam Lahoud" userId="c994f292-3cc1-4aab-a3ce-64a1485190d9" providerId="ADAL" clId="{F8D75E63-FEF8-40D1-B9D6-8AB3ABDBA51D}" dt="2021-07-28T06:41:44.714" v="3860" actId="20577"/>
        <pc:sldMkLst>
          <pc:docMk/>
          <pc:sldMk cId="3220403706" sldId="557"/>
        </pc:sldMkLst>
        <pc:spChg chg="mod">
          <ac:chgData name="Pam Lahoud" userId="c994f292-3cc1-4aab-a3ce-64a1485190d9" providerId="ADAL" clId="{F8D75E63-FEF8-40D1-B9D6-8AB3ABDBA51D}" dt="2021-07-28T06:41:44.714" v="3860" actId="20577"/>
          <ac:spMkLst>
            <pc:docMk/>
            <pc:sldMk cId="3220403706" sldId="557"/>
            <ac:spMk id="8" creationId="{2CE10477-7D77-4F70-96C0-624ED859228F}"/>
          </ac:spMkLst>
        </pc:spChg>
      </pc:sldChg>
      <pc:sldChg chg="addSp delSp modSp add del mod modClrScheme chgLayout">
        <pc:chgData name="Pam Lahoud" userId="c994f292-3cc1-4aab-a3ce-64a1485190d9" providerId="ADAL" clId="{F8D75E63-FEF8-40D1-B9D6-8AB3ABDBA51D}" dt="2021-07-28T16:25:27.475" v="5163" actId="1076"/>
        <pc:sldMkLst>
          <pc:docMk/>
          <pc:sldMk cId="2247244465" sldId="8356"/>
        </pc:sldMkLst>
        <pc:spChg chg="add del mod ord">
          <ac:chgData name="Pam Lahoud" userId="c994f292-3cc1-4aab-a3ce-64a1485190d9" providerId="ADAL" clId="{F8D75E63-FEF8-40D1-B9D6-8AB3ABDBA51D}" dt="2021-07-28T16:11:08.010" v="5142" actId="478"/>
          <ac:spMkLst>
            <pc:docMk/>
            <pc:sldMk cId="2247244465" sldId="8356"/>
            <ac:spMk id="2" creationId="{F266623D-B6AA-4411-8CEA-F7832009D5BC}"/>
          </ac:spMkLst>
        </pc:spChg>
        <pc:spChg chg="del mod ord">
          <ac:chgData name="Pam Lahoud" userId="c994f292-3cc1-4aab-a3ce-64a1485190d9" providerId="ADAL" clId="{F8D75E63-FEF8-40D1-B9D6-8AB3ABDBA51D}" dt="2021-07-28T16:24:45.073" v="5154" actId="478"/>
          <ac:spMkLst>
            <pc:docMk/>
            <pc:sldMk cId="2247244465" sldId="8356"/>
            <ac:spMk id="4" creationId="{00000000-0000-0000-0000-000000000000}"/>
          </ac:spMkLst>
        </pc:spChg>
        <pc:spChg chg="add mod ord">
          <ac:chgData name="Pam Lahoud" userId="c994f292-3cc1-4aab-a3ce-64a1485190d9" providerId="ADAL" clId="{F8D75E63-FEF8-40D1-B9D6-8AB3ABDBA51D}" dt="2021-07-28T16:24:17.752" v="5151" actId="14100"/>
          <ac:spMkLst>
            <pc:docMk/>
            <pc:sldMk cId="2247244465" sldId="8356"/>
            <ac:spMk id="5" creationId="{A458725D-892D-4AD3-A4E7-9E6B4EA7C4D1}"/>
          </ac:spMkLst>
        </pc:spChg>
        <pc:spChg chg="mod">
          <ac:chgData name="Pam Lahoud" userId="c994f292-3cc1-4aab-a3ce-64a1485190d9" providerId="ADAL" clId="{F8D75E63-FEF8-40D1-B9D6-8AB3ABDBA51D}" dt="2021-07-28T16:24:32.863" v="5153" actId="1076"/>
          <ac:spMkLst>
            <pc:docMk/>
            <pc:sldMk cId="2247244465" sldId="8356"/>
            <ac:spMk id="7" creationId="{338974E9-2AB9-4F75-AA90-05177783C29E}"/>
          </ac:spMkLst>
        </pc:spChg>
        <pc:spChg chg="add del mod">
          <ac:chgData name="Pam Lahoud" userId="c994f292-3cc1-4aab-a3ce-64a1485190d9" providerId="ADAL" clId="{F8D75E63-FEF8-40D1-B9D6-8AB3ABDBA51D}" dt="2021-07-28T16:24:49.062" v="5155" actId="478"/>
          <ac:spMkLst>
            <pc:docMk/>
            <pc:sldMk cId="2247244465" sldId="8356"/>
            <ac:spMk id="11" creationId="{8086FD5A-C0AE-4169-BFD9-37CEC8DBCB7B}"/>
          </ac:spMkLst>
        </pc:spChg>
        <pc:picChg chg="add del">
          <ac:chgData name="Pam Lahoud" userId="c994f292-3cc1-4aab-a3ce-64a1485190d9" providerId="ADAL" clId="{F8D75E63-FEF8-40D1-B9D6-8AB3ABDBA51D}" dt="2021-07-28T16:11:39.453" v="5144" actId="22"/>
          <ac:picMkLst>
            <pc:docMk/>
            <pc:sldMk cId="2247244465" sldId="8356"/>
            <ac:picMk id="3" creationId="{701B9062-21DA-4020-AF3B-957949FAC004}"/>
          </ac:picMkLst>
        </pc:picChg>
        <pc:picChg chg="del">
          <ac:chgData name="Pam Lahoud" userId="c994f292-3cc1-4aab-a3ce-64a1485190d9" providerId="ADAL" clId="{F8D75E63-FEF8-40D1-B9D6-8AB3ABDBA51D}" dt="2021-07-28T16:09:35.160" v="5140" actId="478"/>
          <ac:picMkLst>
            <pc:docMk/>
            <pc:sldMk cId="2247244465" sldId="8356"/>
            <ac:picMk id="9" creationId="{419AD532-9E45-45F6-935C-32C523F0B82B}"/>
          </ac:picMkLst>
        </pc:picChg>
        <pc:picChg chg="mod">
          <ac:chgData name="Pam Lahoud" userId="c994f292-3cc1-4aab-a3ce-64a1485190d9" providerId="ADAL" clId="{F8D75E63-FEF8-40D1-B9D6-8AB3ABDBA51D}" dt="2021-07-28T16:25:27.475" v="5163" actId="1076"/>
          <ac:picMkLst>
            <pc:docMk/>
            <pc:sldMk cId="2247244465" sldId="8356"/>
            <ac:picMk id="1026" creationId="{7C214F58-1B2D-4C8E-AECB-F929134E7CAB}"/>
          </ac:picMkLst>
        </pc:picChg>
      </pc:sldChg>
      <pc:sldChg chg="addSp">
        <pc:chgData name="Pam Lahoud" userId="c994f292-3cc1-4aab-a3ce-64a1485190d9" providerId="ADAL" clId="{F8D75E63-FEF8-40D1-B9D6-8AB3ABDBA51D}" dt="2021-07-28T16:25:02.970" v="5156"/>
        <pc:sldMkLst>
          <pc:docMk/>
          <pc:sldMk cId="3303706246" sldId="8356"/>
        </pc:sldMkLst>
        <pc:picChg chg="add">
          <ac:chgData name="Pam Lahoud" userId="c994f292-3cc1-4aab-a3ce-64a1485190d9" providerId="ADAL" clId="{F8D75E63-FEF8-40D1-B9D6-8AB3ABDBA51D}" dt="2021-07-28T16:25:02.970" v="5156"/>
          <ac:picMkLst>
            <pc:docMk/>
            <pc:sldMk cId="3303706246" sldId="8356"/>
            <ac:picMk id="1026" creationId="{7C214F58-1B2D-4C8E-AECB-F929134E7CAB}"/>
          </ac:picMkLst>
        </pc:picChg>
      </pc:sldChg>
      <pc:sldChg chg="modSp mod modNotesTx">
        <pc:chgData name="Pam Lahoud" userId="c994f292-3cc1-4aab-a3ce-64a1485190d9" providerId="ADAL" clId="{F8D75E63-FEF8-40D1-B9D6-8AB3ABDBA51D}" dt="2021-08-04T16:14:05.041" v="5179" actId="6549"/>
        <pc:sldMkLst>
          <pc:docMk/>
          <pc:sldMk cId="1128700470" sldId="8371"/>
        </pc:sldMkLst>
        <pc:spChg chg="mod">
          <ac:chgData name="Pam Lahoud" userId="c994f292-3cc1-4aab-a3ce-64a1485190d9" providerId="ADAL" clId="{F8D75E63-FEF8-40D1-B9D6-8AB3ABDBA51D}" dt="2021-07-28T16:25:42.604" v="5164" actId="6549"/>
          <ac:spMkLst>
            <pc:docMk/>
            <pc:sldMk cId="1128700470" sldId="8371"/>
            <ac:spMk id="3" creationId="{8786CE64-9D9D-4562-BAAE-C606621A822B}"/>
          </ac:spMkLst>
        </pc:spChg>
        <pc:spChg chg="mod">
          <ac:chgData name="Pam Lahoud" userId="c994f292-3cc1-4aab-a3ce-64a1485190d9" providerId="ADAL" clId="{F8D75E63-FEF8-40D1-B9D6-8AB3ABDBA51D}" dt="2021-07-27T22:47:05.211" v="75" actId="20577"/>
          <ac:spMkLst>
            <pc:docMk/>
            <pc:sldMk cId="1128700470" sldId="8371"/>
            <ac:spMk id="4" creationId="{00000000-0000-0000-0000-000000000000}"/>
          </ac:spMkLst>
        </pc:spChg>
      </pc:sldChg>
      <pc:sldChg chg="addSp delSp modSp add mod ord modClrScheme delAnim chgLayout">
        <pc:chgData name="Pam Lahoud" userId="c994f292-3cc1-4aab-a3ce-64a1485190d9" providerId="ADAL" clId="{F8D75E63-FEF8-40D1-B9D6-8AB3ABDBA51D}" dt="2021-07-28T07:39:28.557" v="4958"/>
        <pc:sldMkLst>
          <pc:docMk/>
          <pc:sldMk cId="2471323532" sldId="8372"/>
        </pc:sldMkLst>
        <pc:spChg chg="add del mod ord">
          <ac:chgData name="Pam Lahoud" userId="c994f292-3cc1-4aab-a3ce-64a1485190d9" providerId="ADAL" clId="{F8D75E63-FEF8-40D1-B9D6-8AB3ABDBA51D}" dt="2021-07-28T07:33:38.921" v="4940" actId="700"/>
          <ac:spMkLst>
            <pc:docMk/>
            <pc:sldMk cId="2471323532" sldId="8372"/>
            <ac:spMk id="2" creationId="{ECE30A6B-AAEC-435B-9155-EBA645E16DCD}"/>
          </ac:spMkLst>
        </pc:spChg>
        <pc:spChg chg="mod ord">
          <ac:chgData name="Pam Lahoud" userId="c994f292-3cc1-4aab-a3ce-64a1485190d9" providerId="ADAL" clId="{F8D75E63-FEF8-40D1-B9D6-8AB3ABDBA51D}" dt="2021-07-28T07:33:38.921" v="4940" actId="700"/>
          <ac:spMkLst>
            <pc:docMk/>
            <pc:sldMk cId="2471323532" sldId="8372"/>
            <ac:spMk id="3" creationId="{520555D4-D93D-4E47-BEF1-30408511E8F9}"/>
          </ac:spMkLst>
        </pc:spChg>
        <pc:spChg chg="del">
          <ac:chgData name="Pam Lahoud" userId="c994f292-3cc1-4aab-a3ce-64a1485190d9" providerId="ADAL" clId="{F8D75E63-FEF8-40D1-B9D6-8AB3ABDBA51D}" dt="2021-07-28T07:33:14.089" v="4882" actId="478"/>
          <ac:spMkLst>
            <pc:docMk/>
            <pc:sldMk cId="2471323532" sldId="8372"/>
            <ac:spMk id="4" creationId="{1F11B2AA-2B45-4B89-8115-28E9170D1C79}"/>
          </ac:spMkLst>
        </pc:spChg>
      </pc:sldChg>
      <pc:sldChg chg="del">
        <pc:chgData name="Pam Lahoud" userId="c994f292-3cc1-4aab-a3ce-64a1485190d9" providerId="ADAL" clId="{F8D75E63-FEF8-40D1-B9D6-8AB3ABDBA51D}" dt="2021-07-28T07:27:48.855" v="4799" actId="47"/>
        <pc:sldMkLst>
          <pc:docMk/>
          <pc:sldMk cId="2716772349" sldId="8811"/>
        </pc:sldMkLst>
      </pc:sldChg>
      <pc:sldChg chg="del">
        <pc:chgData name="Pam Lahoud" userId="c994f292-3cc1-4aab-a3ce-64a1485190d9" providerId="ADAL" clId="{F8D75E63-FEF8-40D1-B9D6-8AB3ABDBA51D}" dt="2021-07-28T16:08:54.683" v="5138" actId="47"/>
        <pc:sldMkLst>
          <pc:docMk/>
          <pc:sldMk cId="433564642" sldId="11299"/>
        </pc:sldMkLst>
      </pc:sldChg>
      <pc:sldChg chg="del">
        <pc:chgData name="Pam Lahoud" userId="c994f292-3cc1-4aab-a3ce-64a1485190d9" providerId="ADAL" clId="{F8D75E63-FEF8-40D1-B9D6-8AB3ABDBA51D}" dt="2021-07-27T22:50:21.199" v="76" actId="47"/>
        <pc:sldMkLst>
          <pc:docMk/>
          <pc:sldMk cId="56110993" sldId="11351"/>
        </pc:sldMkLst>
      </pc:sldChg>
      <pc:sldChg chg="addSp delSp modSp mod modNotesTx">
        <pc:chgData name="Pam Lahoud" userId="c994f292-3cc1-4aab-a3ce-64a1485190d9" providerId="ADAL" clId="{F8D75E63-FEF8-40D1-B9D6-8AB3ABDBA51D}" dt="2021-08-04T16:21:59.691" v="5327" actId="20577"/>
        <pc:sldMkLst>
          <pc:docMk/>
          <pc:sldMk cId="1763628355" sldId="2076137285"/>
        </pc:sldMkLst>
        <pc:spChg chg="mod">
          <ac:chgData name="Pam Lahoud" userId="c994f292-3cc1-4aab-a3ce-64a1485190d9" providerId="ADAL" clId="{F8D75E63-FEF8-40D1-B9D6-8AB3ABDBA51D}" dt="2021-07-28T06:03:10.184" v="3370" actId="20577"/>
          <ac:spMkLst>
            <pc:docMk/>
            <pc:sldMk cId="1763628355" sldId="2076137285"/>
            <ac:spMk id="2" creationId="{CE48E033-01CD-46E2-9BE6-5B7204DEDCA7}"/>
          </ac:spMkLst>
        </pc:spChg>
        <pc:spChg chg="del">
          <ac:chgData name="Pam Lahoud" userId="c994f292-3cc1-4aab-a3ce-64a1485190d9" providerId="ADAL" clId="{F8D75E63-FEF8-40D1-B9D6-8AB3ABDBA51D}" dt="2021-07-28T06:04:33.309" v="3407" actId="478"/>
          <ac:spMkLst>
            <pc:docMk/>
            <pc:sldMk cId="1763628355" sldId="2076137285"/>
            <ac:spMk id="3" creationId="{732039E2-EA1D-487B-9842-FD627E74C8A5}"/>
          </ac:spMkLst>
        </pc:spChg>
        <pc:spChg chg="del">
          <ac:chgData name="Pam Lahoud" userId="c994f292-3cc1-4aab-a3ce-64a1485190d9" providerId="ADAL" clId="{F8D75E63-FEF8-40D1-B9D6-8AB3ABDBA51D}" dt="2021-07-28T06:04:07.978" v="3404" actId="478"/>
          <ac:spMkLst>
            <pc:docMk/>
            <pc:sldMk cId="1763628355" sldId="2076137285"/>
            <ac:spMk id="4" creationId="{1F575E47-F332-4D7A-9675-3620053493A4}"/>
          </ac:spMkLst>
        </pc:spChg>
        <pc:spChg chg="mod">
          <ac:chgData name="Pam Lahoud" userId="c994f292-3cc1-4aab-a3ce-64a1485190d9" providerId="ADAL" clId="{F8D75E63-FEF8-40D1-B9D6-8AB3ABDBA51D}" dt="2021-07-28T06:03:21.572" v="3386" actId="20577"/>
          <ac:spMkLst>
            <pc:docMk/>
            <pc:sldMk cId="1763628355" sldId="2076137285"/>
            <ac:spMk id="8" creationId="{3955F3B0-2084-4423-97B4-69A75DC5B7DB}"/>
          </ac:spMkLst>
        </pc:spChg>
        <pc:spChg chg="mod">
          <ac:chgData name="Pam Lahoud" userId="c994f292-3cc1-4aab-a3ce-64a1485190d9" providerId="ADAL" clId="{F8D75E63-FEF8-40D1-B9D6-8AB3ABDBA51D}" dt="2021-07-28T06:03:28.829" v="3389" actId="20577"/>
          <ac:spMkLst>
            <pc:docMk/>
            <pc:sldMk cId="1763628355" sldId="2076137285"/>
            <ac:spMk id="10" creationId="{08C8F217-245E-4BFA-94D5-AF9659F8DB2D}"/>
          </ac:spMkLst>
        </pc:spChg>
        <pc:spChg chg="mod">
          <ac:chgData name="Pam Lahoud" userId="c994f292-3cc1-4aab-a3ce-64a1485190d9" providerId="ADAL" clId="{F8D75E63-FEF8-40D1-B9D6-8AB3ABDBA51D}" dt="2021-07-28T06:07:16.626" v="3430" actId="20577"/>
          <ac:spMkLst>
            <pc:docMk/>
            <pc:sldMk cId="1763628355" sldId="2076137285"/>
            <ac:spMk id="18" creationId="{109FECBF-FDEA-4CE0-91B7-33B7E2D4EDCB}"/>
          </ac:spMkLst>
        </pc:spChg>
        <pc:spChg chg="del mod">
          <ac:chgData name="Pam Lahoud" userId="c994f292-3cc1-4aab-a3ce-64a1485190d9" providerId="ADAL" clId="{F8D75E63-FEF8-40D1-B9D6-8AB3ABDBA51D}" dt="2021-07-28T06:11:03.231" v="3489" actId="478"/>
          <ac:spMkLst>
            <pc:docMk/>
            <pc:sldMk cId="1763628355" sldId="2076137285"/>
            <ac:spMk id="20" creationId="{02C036DA-099C-4314-B732-C6A76719D280}"/>
          </ac:spMkLst>
        </pc:spChg>
        <pc:spChg chg="add del">
          <ac:chgData name="Pam Lahoud" userId="c994f292-3cc1-4aab-a3ce-64a1485190d9" providerId="ADAL" clId="{F8D75E63-FEF8-40D1-B9D6-8AB3ABDBA51D}" dt="2021-07-28T06:10:58.865" v="3488" actId="22"/>
          <ac:spMkLst>
            <pc:docMk/>
            <pc:sldMk cId="1763628355" sldId="2076137285"/>
            <ac:spMk id="21" creationId="{96088274-15EE-4575-92D5-24ECABAFA069}"/>
          </ac:spMkLst>
        </pc:spChg>
        <pc:spChg chg="del mod">
          <ac:chgData name="Pam Lahoud" userId="c994f292-3cc1-4aab-a3ce-64a1485190d9" providerId="ADAL" clId="{F8D75E63-FEF8-40D1-B9D6-8AB3ABDBA51D}" dt="2021-07-28T06:11:05.343" v="3490" actId="478"/>
          <ac:spMkLst>
            <pc:docMk/>
            <pc:sldMk cId="1763628355" sldId="2076137285"/>
            <ac:spMk id="22" creationId="{D79E84FF-1BF3-4DD5-AAD5-F4084746423D}"/>
          </ac:spMkLst>
        </pc:spChg>
        <pc:spChg chg="add del">
          <ac:chgData name="Pam Lahoud" userId="c994f292-3cc1-4aab-a3ce-64a1485190d9" providerId="ADAL" clId="{F8D75E63-FEF8-40D1-B9D6-8AB3ABDBA51D}" dt="2021-07-28T06:10:58.865" v="3488" actId="22"/>
          <ac:spMkLst>
            <pc:docMk/>
            <pc:sldMk cId="1763628355" sldId="2076137285"/>
            <ac:spMk id="23" creationId="{A6DCA9F3-8B8F-41F6-A87F-909D5E2E1A19}"/>
          </ac:spMkLst>
        </pc:spChg>
        <pc:spChg chg="add mod">
          <ac:chgData name="Pam Lahoud" userId="c994f292-3cc1-4aab-a3ce-64a1485190d9" providerId="ADAL" clId="{F8D75E63-FEF8-40D1-B9D6-8AB3ABDBA51D}" dt="2021-07-28T06:11:12.177" v="3492" actId="20577"/>
          <ac:spMkLst>
            <pc:docMk/>
            <pc:sldMk cId="1763628355" sldId="2076137285"/>
            <ac:spMk id="26" creationId="{FB26EE67-0670-4BF0-A8A2-417A1CA8BB88}"/>
          </ac:spMkLst>
        </pc:spChg>
        <pc:spChg chg="add mod">
          <ac:chgData name="Pam Lahoud" userId="c994f292-3cc1-4aab-a3ce-64a1485190d9" providerId="ADAL" clId="{F8D75E63-FEF8-40D1-B9D6-8AB3ABDBA51D}" dt="2021-07-28T06:11:14.648" v="3493" actId="20577"/>
          <ac:spMkLst>
            <pc:docMk/>
            <pc:sldMk cId="1763628355" sldId="2076137285"/>
            <ac:spMk id="27" creationId="{F29EAF26-B3B3-4303-B093-2C42A052D8C6}"/>
          </ac:spMkLst>
        </pc:spChg>
        <pc:graphicFrameChg chg="mod modGraphic">
          <ac:chgData name="Pam Lahoud" userId="c994f292-3cc1-4aab-a3ce-64a1485190d9" providerId="ADAL" clId="{F8D75E63-FEF8-40D1-B9D6-8AB3ABDBA51D}" dt="2021-08-03T00:03:09.402" v="5177" actId="20577"/>
          <ac:graphicFrameMkLst>
            <pc:docMk/>
            <pc:sldMk cId="1763628355" sldId="2076137285"/>
            <ac:graphicFrameMk id="6" creationId="{A4491E00-0408-4175-A403-0ECA9B9843BA}"/>
          </ac:graphicFrameMkLst>
        </pc:graphicFrameChg>
        <pc:graphicFrameChg chg="mod modGraphic">
          <ac:chgData name="Pam Lahoud" userId="c994f292-3cc1-4aab-a3ce-64a1485190d9" providerId="ADAL" clId="{F8D75E63-FEF8-40D1-B9D6-8AB3ABDBA51D}" dt="2021-07-28T06:07:02.439" v="3423" actId="20577"/>
          <ac:graphicFrameMkLst>
            <pc:docMk/>
            <pc:sldMk cId="1763628355" sldId="2076137285"/>
            <ac:graphicFrameMk id="9" creationId="{50B3F5D8-A783-47E1-B762-04080BBCD3AB}"/>
          </ac:graphicFrameMkLst>
        </pc:graphicFrameChg>
        <pc:graphicFrameChg chg="add del mod">
          <ac:chgData name="Pam Lahoud" userId="c994f292-3cc1-4aab-a3ce-64a1485190d9" providerId="ADAL" clId="{F8D75E63-FEF8-40D1-B9D6-8AB3ABDBA51D}" dt="2021-07-28T06:05:28.852" v="3413"/>
          <ac:graphicFrameMkLst>
            <pc:docMk/>
            <pc:sldMk cId="1763628355" sldId="2076137285"/>
            <ac:graphicFrameMk id="11" creationId="{051F8E14-C32D-43BC-9639-74E05578793C}"/>
          </ac:graphicFrameMkLst>
        </pc:graphicFrameChg>
        <pc:picChg chg="mod">
          <ac:chgData name="Pam Lahoud" userId="c994f292-3cc1-4aab-a3ce-64a1485190d9" providerId="ADAL" clId="{F8D75E63-FEF8-40D1-B9D6-8AB3ABDBA51D}" dt="2021-07-28T07:53:15.780" v="5034" actId="207"/>
          <ac:picMkLst>
            <pc:docMk/>
            <pc:sldMk cId="1763628355" sldId="2076137285"/>
            <ac:picMk id="5" creationId="{BD203B92-CECF-468F-9E4F-D25595729C5B}"/>
          </ac:picMkLst>
        </pc:picChg>
        <pc:picChg chg="del">
          <ac:chgData name="Pam Lahoud" userId="c994f292-3cc1-4aab-a3ce-64a1485190d9" providerId="ADAL" clId="{F8D75E63-FEF8-40D1-B9D6-8AB3ABDBA51D}" dt="2021-07-28T06:09:53.529" v="3477" actId="478"/>
          <ac:picMkLst>
            <pc:docMk/>
            <pc:sldMk cId="1763628355" sldId="2076137285"/>
            <ac:picMk id="12" creationId="{85EEC2C6-A9B7-46BF-A860-70794FB59CC7}"/>
          </ac:picMkLst>
        </pc:picChg>
        <pc:picChg chg="add">
          <ac:chgData name="Pam Lahoud" userId="c994f292-3cc1-4aab-a3ce-64a1485190d9" providerId="ADAL" clId="{F8D75E63-FEF8-40D1-B9D6-8AB3ABDBA51D}" dt="2021-07-28T06:09:47.928" v="3476" actId="22"/>
          <ac:picMkLst>
            <pc:docMk/>
            <pc:sldMk cId="1763628355" sldId="2076137285"/>
            <ac:picMk id="13" creationId="{EFD8A877-ED31-453C-A41D-01D163762AC4}"/>
          </ac:picMkLst>
        </pc:picChg>
        <pc:picChg chg="del">
          <ac:chgData name="Pam Lahoud" userId="c994f292-3cc1-4aab-a3ce-64a1485190d9" providerId="ADAL" clId="{F8D75E63-FEF8-40D1-B9D6-8AB3ABDBA51D}" dt="2021-07-28T06:09:55.999" v="3478" actId="478"/>
          <ac:picMkLst>
            <pc:docMk/>
            <pc:sldMk cId="1763628355" sldId="2076137285"/>
            <ac:picMk id="14" creationId="{DA140ED3-E54B-498A-88DE-AE327EA5D2F2}"/>
          </ac:picMkLst>
        </pc:picChg>
        <pc:picChg chg="add mod">
          <ac:chgData name="Pam Lahoud" userId="c994f292-3cc1-4aab-a3ce-64a1485190d9" providerId="ADAL" clId="{F8D75E63-FEF8-40D1-B9D6-8AB3ABDBA51D}" dt="2021-07-28T06:09:59.804" v="3480" actId="1076"/>
          <ac:picMkLst>
            <pc:docMk/>
            <pc:sldMk cId="1763628355" sldId="2076137285"/>
            <ac:picMk id="15" creationId="{8A875D22-F014-48A6-8F66-0B86FBB1DC1F}"/>
          </ac:picMkLst>
        </pc:picChg>
        <pc:picChg chg="del">
          <ac:chgData name="Pam Lahoud" userId="c994f292-3cc1-4aab-a3ce-64a1485190d9" providerId="ADAL" clId="{F8D75E63-FEF8-40D1-B9D6-8AB3ABDBA51D}" dt="2021-07-28T06:10:01.704" v="3481" actId="478"/>
          <ac:picMkLst>
            <pc:docMk/>
            <pc:sldMk cId="1763628355" sldId="2076137285"/>
            <ac:picMk id="16" creationId="{B7C130FD-9C49-4767-9C73-2B61FABE0C73}"/>
          </ac:picMkLst>
        </pc:picChg>
        <pc:picChg chg="add del mod">
          <ac:chgData name="Pam Lahoud" userId="c994f292-3cc1-4aab-a3ce-64a1485190d9" providerId="ADAL" clId="{F8D75E63-FEF8-40D1-B9D6-8AB3ABDBA51D}" dt="2021-07-28T06:10:27.993" v="3485" actId="478"/>
          <ac:picMkLst>
            <pc:docMk/>
            <pc:sldMk cId="1763628355" sldId="2076137285"/>
            <ac:picMk id="17" creationId="{6AAB5FD2-23C2-48C9-886B-D6CD44E9B593}"/>
          </ac:picMkLst>
        </pc:picChg>
        <pc:picChg chg="add">
          <ac:chgData name="Pam Lahoud" userId="c994f292-3cc1-4aab-a3ce-64a1485190d9" providerId="ADAL" clId="{F8D75E63-FEF8-40D1-B9D6-8AB3ABDBA51D}" dt="2021-07-28T06:10:36.028" v="3486" actId="22"/>
          <ac:picMkLst>
            <pc:docMk/>
            <pc:sldMk cId="1763628355" sldId="2076137285"/>
            <ac:picMk id="19" creationId="{9175D5C2-70EE-4553-8494-672E3EA38B3C}"/>
          </ac:picMkLst>
        </pc:picChg>
        <pc:picChg chg="add del">
          <ac:chgData name="Pam Lahoud" userId="c994f292-3cc1-4aab-a3ce-64a1485190d9" providerId="ADAL" clId="{F8D75E63-FEF8-40D1-B9D6-8AB3ABDBA51D}" dt="2021-07-28T07:53:02.267" v="5032" actId="22"/>
          <ac:picMkLst>
            <pc:docMk/>
            <pc:sldMk cId="1763628355" sldId="2076137285"/>
            <ac:picMk id="29" creationId="{046803EF-5431-481B-B1E1-4B497AD99EF6}"/>
          </ac:picMkLst>
        </pc:picChg>
      </pc:sldChg>
      <pc:sldChg chg="addSp delSp modSp add del mod delAnim modAnim modNotesTx">
        <pc:chgData name="Pam Lahoud" userId="c994f292-3cc1-4aab-a3ce-64a1485190d9" providerId="ADAL" clId="{F8D75E63-FEF8-40D1-B9D6-8AB3ABDBA51D}" dt="2021-07-28T06:27:19.408" v="3651" actId="1076"/>
        <pc:sldMkLst>
          <pc:docMk/>
          <pc:sldMk cId="426954178" sldId="2076137287"/>
        </pc:sldMkLst>
        <pc:spChg chg="mod">
          <ac:chgData name="Pam Lahoud" userId="c994f292-3cc1-4aab-a3ce-64a1485190d9" providerId="ADAL" clId="{F8D75E63-FEF8-40D1-B9D6-8AB3ABDBA51D}" dt="2021-07-28T05:50:24.471" v="2807" actId="20577"/>
          <ac:spMkLst>
            <pc:docMk/>
            <pc:sldMk cId="426954178" sldId="2076137287"/>
            <ac:spMk id="2" creationId="{CE48E033-01CD-46E2-9BE6-5B7204DEDCA7}"/>
          </ac:spMkLst>
        </pc:spChg>
        <pc:spChg chg="del">
          <ac:chgData name="Pam Lahoud" userId="c994f292-3cc1-4aab-a3ce-64a1485190d9" providerId="ADAL" clId="{F8D75E63-FEF8-40D1-B9D6-8AB3ABDBA51D}" dt="2021-07-28T05:24:04.858" v="2667" actId="478"/>
          <ac:spMkLst>
            <pc:docMk/>
            <pc:sldMk cId="426954178" sldId="2076137287"/>
            <ac:spMk id="3" creationId="{41EEC9D8-2617-4A41-8EF3-342DDBA4DF13}"/>
          </ac:spMkLst>
        </pc:spChg>
        <pc:spChg chg="del">
          <ac:chgData name="Pam Lahoud" userId="c994f292-3cc1-4aab-a3ce-64a1485190d9" providerId="ADAL" clId="{F8D75E63-FEF8-40D1-B9D6-8AB3ABDBA51D}" dt="2021-07-28T05:33:01.552" v="2671" actId="478"/>
          <ac:spMkLst>
            <pc:docMk/>
            <pc:sldMk cId="426954178" sldId="2076137287"/>
            <ac:spMk id="5" creationId="{189AB898-5E7B-44AC-914D-9FC04F09650B}"/>
          </ac:spMkLst>
        </pc:spChg>
        <pc:spChg chg="add del mod">
          <ac:chgData name="Pam Lahoud" userId="c994f292-3cc1-4aab-a3ce-64a1485190d9" providerId="ADAL" clId="{F8D75E63-FEF8-40D1-B9D6-8AB3ABDBA51D}" dt="2021-07-28T05:49:23.556" v="2802" actId="478"/>
          <ac:spMkLst>
            <pc:docMk/>
            <pc:sldMk cId="426954178" sldId="2076137287"/>
            <ac:spMk id="14" creationId="{BB5B070E-E4B4-470C-A1CE-7905DC94229B}"/>
          </ac:spMkLst>
        </pc:spChg>
        <pc:spChg chg="add del mod">
          <ac:chgData name="Pam Lahoud" userId="c994f292-3cc1-4aab-a3ce-64a1485190d9" providerId="ADAL" clId="{F8D75E63-FEF8-40D1-B9D6-8AB3ABDBA51D}" dt="2021-07-28T05:49:25.508" v="2804" actId="478"/>
          <ac:spMkLst>
            <pc:docMk/>
            <pc:sldMk cId="426954178" sldId="2076137287"/>
            <ac:spMk id="15" creationId="{4E564D08-4555-4043-BB34-5346F17C5BC8}"/>
          </ac:spMkLst>
        </pc:spChg>
        <pc:spChg chg="add del mod">
          <ac:chgData name="Pam Lahoud" userId="c994f292-3cc1-4aab-a3ce-64a1485190d9" providerId="ADAL" clId="{F8D75E63-FEF8-40D1-B9D6-8AB3ABDBA51D}" dt="2021-07-28T05:49:22.683" v="2801" actId="478"/>
          <ac:spMkLst>
            <pc:docMk/>
            <pc:sldMk cId="426954178" sldId="2076137287"/>
            <ac:spMk id="29" creationId="{2B8517C1-F9D0-4198-A86F-7C491FADCCC6}"/>
          </ac:spMkLst>
        </pc:spChg>
        <pc:spChg chg="add del mod">
          <ac:chgData name="Pam Lahoud" userId="c994f292-3cc1-4aab-a3ce-64a1485190d9" providerId="ADAL" clId="{F8D75E63-FEF8-40D1-B9D6-8AB3ABDBA51D}" dt="2021-07-28T05:49:20.667" v="2799" actId="478"/>
          <ac:spMkLst>
            <pc:docMk/>
            <pc:sldMk cId="426954178" sldId="2076137287"/>
            <ac:spMk id="30" creationId="{7749A0B4-BFBB-49A6-89F0-653B99CA8BBF}"/>
          </ac:spMkLst>
        </pc:spChg>
        <pc:spChg chg="add del mod">
          <ac:chgData name="Pam Lahoud" userId="c994f292-3cc1-4aab-a3ce-64a1485190d9" providerId="ADAL" clId="{F8D75E63-FEF8-40D1-B9D6-8AB3ABDBA51D}" dt="2021-07-28T06:27:19.408" v="3651" actId="1076"/>
          <ac:spMkLst>
            <pc:docMk/>
            <pc:sldMk cId="426954178" sldId="2076137287"/>
            <ac:spMk id="40" creationId="{D0510CF7-9828-4FEF-98CF-EE802D2981C1}"/>
          </ac:spMkLst>
        </pc:spChg>
        <pc:grpChg chg="del">
          <ac:chgData name="Pam Lahoud" userId="c994f292-3cc1-4aab-a3ce-64a1485190d9" providerId="ADAL" clId="{F8D75E63-FEF8-40D1-B9D6-8AB3ABDBA51D}" dt="2021-07-28T05:32:57.625" v="2670" actId="478"/>
          <ac:grpSpMkLst>
            <pc:docMk/>
            <pc:sldMk cId="426954178" sldId="2076137287"/>
            <ac:grpSpMk id="8" creationId="{80DA4AE4-A143-4E88-8364-253124EB5F93}"/>
          </ac:grpSpMkLst>
        </pc:grpChg>
        <pc:picChg chg="add del mod">
          <ac:chgData name="Pam Lahoud" userId="c994f292-3cc1-4aab-a3ce-64a1485190d9" providerId="ADAL" clId="{F8D75E63-FEF8-40D1-B9D6-8AB3ABDBA51D}" dt="2021-07-28T05:33:55.101" v="2676" actId="478"/>
          <ac:picMkLst>
            <pc:docMk/>
            <pc:sldMk cId="426954178" sldId="2076137287"/>
            <ac:picMk id="6" creationId="{B7C00027-9E4D-4FA8-8F83-5826EEC05265}"/>
          </ac:picMkLst>
        </pc:picChg>
        <pc:picChg chg="add del mod">
          <ac:chgData name="Pam Lahoud" userId="c994f292-3cc1-4aab-a3ce-64a1485190d9" providerId="ADAL" clId="{F8D75E63-FEF8-40D1-B9D6-8AB3ABDBA51D}" dt="2021-07-28T05:34:07.848" v="2681" actId="478"/>
          <ac:picMkLst>
            <pc:docMk/>
            <pc:sldMk cId="426954178" sldId="2076137287"/>
            <ac:picMk id="10" creationId="{8B8407A1-AB3F-47E5-A333-F8A143FF728D}"/>
          </ac:picMkLst>
        </pc:picChg>
        <pc:picChg chg="add del mod">
          <ac:chgData name="Pam Lahoud" userId="c994f292-3cc1-4aab-a3ce-64a1485190d9" providerId="ADAL" clId="{F8D75E63-FEF8-40D1-B9D6-8AB3ABDBA51D}" dt="2021-07-28T06:22:47.740" v="3605" actId="478"/>
          <ac:picMkLst>
            <pc:docMk/>
            <pc:sldMk cId="426954178" sldId="2076137287"/>
            <ac:picMk id="12" creationId="{892891C5-674B-4F86-B53B-8318D09EF8D0}"/>
          </ac:picMkLst>
        </pc:picChg>
        <pc:picChg chg="add del mod">
          <ac:chgData name="Pam Lahoud" userId="c994f292-3cc1-4aab-a3ce-64a1485190d9" providerId="ADAL" clId="{F8D75E63-FEF8-40D1-B9D6-8AB3ABDBA51D}" dt="2021-07-28T06:26:11.902" v="3643" actId="478"/>
          <ac:picMkLst>
            <pc:docMk/>
            <pc:sldMk cId="426954178" sldId="2076137287"/>
            <ac:picMk id="41" creationId="{A534BF2E-EC27-4908-9D85-7209D6F64E82}"/>
          </ac:picMkLst>
        </pc:picChg>
        <pc:picChg chg="add">
          <ac:chgData name="Pam Lahoud" userId="c994f292-3cc1-4aab-a3ce-64a1485190d9" providerId="ADAL" clId="{F8D75E63-FEF8-40D1-B9D6-8AB3ABDBA51D}" dt="2021-07-28T06:26:12.881" v="3644" actId="22"/>
          <ac:picMkLst>
            <pc:docMk/>
            <pc:sldMk cId="426954178" sldId="2076137287"/>
            <ac:picMk id="42" creationId="{759DAE4E-81E5-4056-A10E-DE8B3AA05346}"/>
          </ac:picMkLst>
        </pc:picChg>
        <pc:cxnChg chg="add del mod">
          <ac:chgData name="Pam Lahoud" userId="c994f292-3cc1-4aab-a3ce-64a1485190d9" providerId="ADAL" clId="{F8D75E63-FEF8-40D1-B9D6-8AB3ABDBA51D}" dt="2021-07-28T05:49:24.722" v="2803" actId="478"/>
          <ac:cxnSpMkLst>
            <pc:docMk/>
            <pc:sldMk cId="426954178" sldId="2076137287"/>
            <ac:cxnSpMk id="16" creationId="{C6AC4650-A1EC-48AA-AF81-4D9A32B2BC28}"/>
          </ac:cxnSpMkLst>
        </pc:cxnChg>
        <pc:cxnChg chg="add del mod">
          <ac:chgData name="Pam Lahoud" userId="c994f292-3cc1-4aab-a3ce-64a1485190d9" providerId="ADAL" clId="{F8D75E63-FEF8-40D1-B9D6-8AB3ABDBA51D}" dt="2021-07-28T05:49:21.814" v="2800" actId="478"/>
          <ac:cxnSpMkLst>
            <pc:docMk/>
            <pc:sldMk cId="426954178" sldId="2076137287"/>
            <ac:cxnSpMk id="31" creationId="{181E22DB-6E8E-4D6C-91E1-95AAF8C9E65C}"/>
          </ac:cxnSpMkLst>
        </pc:cxnChg>
      </pc:sldChg>
      <pc:sldChg chg="del">
        <pc:chgData name="Pam Lahoud" userId="c994f292-3cc1-4aab-a3ce-64a1485190d9" providerId="ADAL" clId="{F8D75E63-FEF8-40D1-B9D6-8AB3ABDBA51D}" dt="2021-07-28T05:00:18.287" v="2258" actId="47"/>
        <pc:sldMkLst>
          <pc:docMk/>
          <pc:sldMk cId="1128392296" sldId="2076137312"/>
        </pc:sldMkLst>
      </pc:sldChg>
      <pc:sldChg chg="modSp mod ord">
        <pc:chgData name="Pam Lahoud" userId="c994f292-3cc1-4aab-a3ce-64a1485190d9" providerId="ADAL" clId="{F8D75E63-FEF8-40D1-B9D6-8AB3ABDBA51D}" dt="2021-07-28T07:44:25.362" v="5016" actId="20577"/>
        <pc:sldMkLst>
          <pc:docMk/>
          <pc:sldMk cId="3166557377" sldId="2076137313"/>
        </pc:sldMkLst>
        <pc:spChg chg="mod">
          <ac:chgData name="Pam Lahoud" userId="c994f292-3cc1-4aab-a3ce-64a1485190d9" providerId="ADAL" clId="{F8D75E63-FEF8-40D1-B9D6-8AB3ABDBA51D}" dt="2021-07-28T07:44:25.362" v="5016" actId="20577"/>
          <ac:spMkLst>
            <pc:docMk/>
            <pc:sldMk cId="3166557377" sldId="2076137313"/>
            <ac:spMk id="3" creationId="{CE2B72AC-AE5C-4842-9A0B-6BCDEB54A53F}"/>
          </ac:spMkLst>
        </pc:spChg>
      </pc:sldChg>
      <pc:sldChg chg="addSp delSp modSp mod modNotesTx">
        <pc:chgData name="Pam Lahoud" userId="c994f292-3cc1-4aab-a3ce-64a1485190d9" providerId="ADAL" clId="{F8D75E63-FEF8-40D1-B9D6-8AB3ABDBA51D}" dt="2021-08-04T16:22:50.677" v="5342" actId="20577"/>
        <pc:sldMkLst>
          <pc:docMk/>
          <pc:sldMk cId="3930613130" sldId="2076137317"/>
        </pc:sldMkLst>
        <pc:spChg chg="mod">
          <ac:chgData name="Pam Lahoud" userId="c994f292-3cc1-4aab-a3ce-64a1485190d9" providerId="ADAL" clId="{F8D75E63-FEF8-40D1-B9D6-8AB3ABDBA51D}" dt="2021-07-28T06:03:15.376" v="3376" actId="20577"/>
          <ac:spMkLst>
            <pc:docMk/>
            <pc:sldMk cId="3930613130" sldId="2076137317"/>
            <ac:spMk id="2" creationId="{CE48E033-01CD-46E2-9BE6-5B7204DEDCA7}"/>
          </ac:spMkLst>
        </pc:spChg>
        <pc:spChg chg="del">
          <ac:chgData name="Pam Lahoud" userId="c994f292-3cc1-4aab-a3ce-64a1485190d9" providerId="ADAL" clId="{F8D75E63-FEF8-40D1-B9D6-8AB3ABDBA51D}" dt="2021-07-28T06:08:08.265" v="3437" actId="478"/>
          <ac:spMkLst>
            <pc:docMk/>
            <pc:sldMk cId="3930613130" sldId="2076137317"/>
            <ac:spMk id="3" creationId="{69764015-36BA-4920-B4AD-C0EE732E17C0}"/>
          </ac:spMkLst>
        </pc:spChg>
        <pc:spChg chg="del">
          <ac:chgData name="Pam Lahoud" userId="c994f292-3cc1-4aab-a3ce-64a1485190d9" providerId="ADAL" clId="{F8D75E63-FEF8-40D1-B9D6-8AB3ABDBA51D}" dt="2021-07-28T06:08:38.441" v="3440" actId="478"/>
          <ac:spMkLst>
            <pc:docMk/>
            <pc:sldMk cId="3930613130" sldId="2076137317"/>
            <ac:spMk id="6" creationId="{B2423E85-A4B4-49E6-B9FC-CE49FC8861BA}"/>
          </ac:spMkLst>
        </pc:spChg>
        <pc:spChg chg="mod">
          <ac:chgData name="Pam Lahoud" userId="c994f292-3cc1-4aab-a3ce-64a1485190d9" providerId="ADAL" clId="{F8D75E63-FEF8-40D1-B9D6-8AB3ABDBA51D}" dt="2021-07-28T06:03:37.186" v="3399" actId="20577"/>
          <ac:spMkLst>
            <pc:docMk/>
            <pc:sldMk cId="3930613130" sldId="2076137317"/>
            <ac:spMk id="8" creationId="{3955F3B0-2084-4423-97B4-69A75DC5B7DB}"/>
          </ac:spMkLst>
        </pc:spChg>
        <pc:spChg chg="mod">
          <ac:chgData name="Pam Lahoud" userId="c994f292-3cc1-4aab-a3ce-64a1485190d9" providerId="ADAL" clId="{F8D75E63-FEF8-40D1-B9D6-8AB3ABDBA51D}" dt="2021-07-28T06:03:42.673" v="3402" actId="20577"/>
          <ac:spMkLst>
            <pc:docMk/>
            <pc:sldMk cId="3930613130" sldId="2076137317"/>
            <ac:spMk id="10" creationId="{08C8F217-245E-4BFA-94D5-AF9659F8DB2D}"/>
          </ac:spMkLst>
        </pc:spChg>
        <pc:spChg chg="mod">
          <ac:chgData name="Pam Lahoud" userId="c994f292-3cc1-4aab-a3ce-64a1485190d9" providerId="ADAL" clId="{F8D75E63-FEF8-40D1-B9D6-8AB3ABDBA51D}" dt="2021-07-28T06:08:55.721" v="3445" actId="20577"/>
          <ac:spMkLst>
            <pc:docMk/>
            <pc:sldMk cId="3930613130" sldId="2076137317"/>
            <ac:spMk id="18" creationId="{109FECBF-FDEA-4CE0-91B7-33B7E2D4EDCB}"/>
          </ac:spMkLst>
        </pc:spChg>
        <pc:graphicFrameChg chg="del">
          <ac:chgData name="Pam Lahoud" userId="c994f292-3cc1-4aab-a3ce-64a1485190d9" providerId="ADAL" clId="{F8D75E63-FEF8-40D1-B9D6-8AB3ABDBA51D}" dt="2021-07-28T06:08:08.265" v="3437" actId="478"/>
          <ac:graphicFrameMkLst>
            <pc:docMk/>
            <pc:sldMk cId="3930613130" sldId="2076137317"/>
            <ac:graphicFrameMk id="4" creationId="{20C01148-1025-4D05-ACC4-5F6487A744D2}"/>
          </ac:graphicFrameMkLst>
        </pc:graphicFrameChg>
        <pc:graphicFrameChg chg="mod modGraphic">
          <ac:chgData name="Pam Lahoud" userId="c994f292-3cc1-4aab-a3ce-64a1485190d9" providerId="ADAL" clId="{F8D75E63-FEF8-40D1-B9D6-8AB3ABDBA51D}" dt="2021-07-28T06:08:46.887" v="3441"/>
          <ac:graphicFrameMkLst>
            <pc:docMk/>
            <pc:sldMk cId="3930613130" sldId="2076137317"/>
            <ac:graphicFrameMk id="9" creationId="{EA7FF4A6-5AAA-40B5-841B-8776339B5FB1}"/>
          </ac:graphicFrameMkLst>
        </pc:graphicFrameChg>
        <pc:graphicFrameChg chg="add modGraphic">
          <ac:chgData name="Pam Lahoud" userId="c994f292-3cc1-4aab-a3ce-64a1485190d9" providerId="ADAL" clId="{F8D75E63-FEF8-40D1-B9D6-8AB3ABDBA51D}" dt="2021-08-04T16:22:50.677" v="5342" actId="20577"/>
          <ac:graphicFrameMkLst>
            <pc:docMk/>
            <pc:sldMk cId="3930613130" sldId="2076137317"/>
            <ac:graphicFrameMk id="12" creationId="{C39CFBB3-C910-4DBB-A36E-9F768A90176F}"/>
          </ac:graphicFrameMkLst>
        </pc:graphicFrameChg>
        <pc:picChg chg="mod">
          <ac:chgData name="Pam Lahoud" userId="c994f292-3cc1-4aab-a3ce-64a1485190d9" providerId="ADAL" clId="{F8D75E63-FEF8-40D1-B9D6-8AB3ABDBA51D}" dt="2021-07-28T07:53:42.811" v="5036" actId="207"/>
          <ac:picMkLst>
            <pc:docMk/>
            <pc:sldMk cId="3930613130" sldId="2076137317"/>
            <ac:picMk id="5" creationId="{BD203B92-CECF-468F-9E4F-D25595729C5B}"/>
          </ac:picMkLst>
        </pc:picChg>
      </pc:sldChg>
      <pc:sldChg chg="addSp delSp modSp mod modNotesTx">
        <pc:chgData name="Pam Lahoud" userId="c994f292-3cc1-4aab-a3ce-64a1485190d9" providerId="ADAL" clId="{F8D75E63-FEF8-40D1-B9D6-8AB3ABDBA51D}" dt="2021-08-04T16:25:11.615" v="5380" actId="20577"/>
        <pc:sldMkLst>
          <pc:docMk/>
          <pc:sldMk cId="3939322080" sldId="2076137318"/>
        </pc:sldMkLst>
        <pc:spChg chg="mod">
          <ac:chgData name="Pam Lahoud" userId="c994f292-3cc1-4aab-a3ce-64a1485190d9" providerId="ADAL" clId="{F8D75E63-FEF8-40D1-B9D6-8AB3ABDBA51D}" dt="2021-07-28T06:09:13.304" v="3462" actId="20577"/>
          <ac:spMkLst>
            <pc:docMk/>
            <pc:sldMk cId="3939322080" sldId="2076137318"/>
            <ac:spMk id="2" creationId="{CE48E033-01CD-46E2-9BE6-5B7204DEDCA7}"/>
          </ac:spMkLst>
        </pc:spChg>
        <pc:spChg chg="del mod">
          <ac:chgData name="Pam Lahoud" userId="c994f292-3cc1-4aab-a3ce-64a1485190d9" providerId="ADAL" clId="{F8D75E63-FEF8-40D1-B9D6-8AB3ABDBA51D}" dt="2021-08-04T16:23:45.624" v="5351" actId="478"/>
          <ac:spMkLst>
            <pc:docMk/>
            <pc:sldMk cId="3939322080" sldId="2076137318"/>
            <ac:spMk id="4" creationId="{270C448A-1262-441B-A2D6-D500D8148D6C}"/>
          </ac:spMkLst>
        </pc:spChg>
        <pc:spChg chg="mod">
          <ac:chgData name="Pam Lahoud" userId="c994f292-3cc1-4aab-a3ce-64a1485190d9" providerId="ADAL" clId="{F8D75E63-FEF8-40D1-B9D6-8AB3ABDBA51D}" dt="2021-07-28T06:09:24.058" v="3472" actId="20577"/>
          <ac:spMkLst>
            <pc:docMk/>
            <pc:sldMk cId="3939322080" sldId="2076137318"/>
            <ac:spMk id="8" creationId="{3955F3B0-2084-4423-97B4-69A75DC5B7DB}"/>
          </ac:spMkLst>
        </pc:spChg>
        <pc:spChg chg="mod">
          <ac:chgData name="Pam Lahoud" userId="c994f292-3cc1-4aab-a3ce-64a1485190d9" providerId="ADAL" clId="{F8D75E63-FEF8-40D1-B9D6-8AB3ABDBA51D}" dt="2021-07-28T06:09:35.367" v="3475" actId="20577"/>
          <ac:spMkLst>
            <pc:docMk/>
            <pc:sldMk cId="3939322080" sldId="2076137318"/>
            <ac:spMk id="10" creationId="{08C8F217-245E-4BFA-94D5-AF9659F8DB2D}"/>
          </ac:spMkLst>
        </pc:spChg>
        <pc:spChg chg="mod">
          <ac:chgData name="Pam Lahoud" userId="c994f292-3cc1-4aab-a3ce-64a1485190d9" providerId="ADAL" clId="{F8D75E63-FEF8-40D1-B9D6-8AB3ABDBA51D}" dt="2021-07-28T06:11:46.743" v="3497" actId="20577"/>
          <ac:spMkLst>
            <pc:docMk/>
            <pc:sldMk cId="3939322080" sldId="2076137318"/>
            <ac:spMk id="13" creationId="{7E23FC71-FDC8-4B74-87D0-A3D9CA9F99C8}"/>
          </ac:spMkLst>
        </pc:spChg>
        <pc:spChg chg="del">
          <ac:chgData name="Pam Lahoud" userId="c994f292-3cc1-4aab-a3ce-64a1485190d9" providerId="ADAL" clId="{F8D75E63-FEF8-40D1-B9D6-8AB3ABDBA51D}" dt="2021-08-04T16:24:06.107" v="5354" actId="478"/>
          <ac:spMkLst>
            <pc:docMk/>
            <pc:sldMk cId="3939322080" sldId="2076137318"/>
            <ac:spMk id="21" creationId="{8DB90B98-F578-40DA-A939-34F4BF0C35F0}"/>
          </ac:spMkLst>
        </pc:spChg>
        <pc:graphicFrameChg chg="del modGraphic">
          <ac:chgData name="Pam Lahoud" userId="c994f292-3cc1-4aab-a3ce-64a1485190d9" providerId="ADAL" clId="{F8D75E63-FEF8-40D1-B9D6-8AB3ABDBA51D}" dt="2021-08-04T16:23:44.708" v="5350" actId="478"/>
          <ac:graphicFrameMkLst>
            <pc:docMk/>
            <pc:sldMk cId="3939322080" sldId="2076137318"/>
            <ac:graphicFrameMk id="6" creationId="{DE54C234-94D5-43B9-AB92-0E80C265B156}"/>
          </ac:graphicFrameMkLst>
        </pc:graphicFrameChg>
        <pc:graphicFrameChg chg="add">
          <ac:chgData name="Pam Lahoud" userId="c994f292-3cc1-4aab-a3ce-64a1485190d9" providerId="ADAL" clId="{F8D75E63-FEF8-40D1-B9D6-8AB3ABDBA51D}" dt="2021-08-04T16:23:46.690" v="5352" actId="22"/>
          <ac:graphicFrameMkLst>
            <pc:docMk/>
            <pc:sldMk cId="3939322080" sldId="2076137318"/>
            <ac:graphicFrameMk id="12" creationId="{E3E2A9EA-FFCB-4C3C-8147-2C8A61EA4E94}"/>
          </ac:graphicFrameMkLst>
        </pc:graphicFrameChg>
        <pc:graphicFrameChg chg="add">
          <ac:chgData name="Pam Lahoud" userId="c994f292-3cc1-4aab-a3ce-64a1485190d9" providerId="ADAL" clId="{F8D75E63-FEF8-40D1-B9D6-8AB3ABDBA51D}" dt="2021-08-04T16:24:07.324" v="5355" actId="22"/>
          <ac:graphicFrameMkLst>
            <pc:docMk/>
            <pc:sldMk cId="3939322080" sldId="2076137318"/>
            <ac:graphicFrameMk id="14" creationId="{2E830FB6-20D6-4BE4-8E6B-8AC876ABF6BD}"/>
          </ac:graphicFrameMkLst>
        </pc:graphicFrameChg>
        <pc:graphicFrameChg chg="del">
          <ac:chgData name="Pam Lahoud" userId="c994f292-3cc1-4aab-a3ce-64a1485190d9" providerId="ADAL" clId="{F8D75E63-FEF8-40D1-B9D6-8AB3ABDBA51D}" dt="2021-08-04T16:24:04.791" v="5353" actId="478"/>
          <ac:graphicFrameMkLst>
            <pc:docMk/>
            <pc:sldMk cId="3939322080" sldId="2076137318"/>
            <ac:graphicFrameMk id="23" creationId="{E7D6653A-9975-4F78-9574-731093C84A3F}"/>
          </ac:graphicFrameMkLst>
        </pc:graphicFrameChg>
        <pc:picChg chg="mod">
          <ac:chgData name="Pam Lahoud" userId="c994f292-3cc1-4aab-a3ce-64a1485190d9" providerId="ADAL" clId="{F8D75E63-FEF8-40D1-B9D6-8AB3ABDBA51D}" dt="2021-07-28T07:54:06.982" v="5038" actId="207"/>
          <ac:picMkLst>
            <pc:docMk/>
            <pc:sldMk cId="3939322080" sldId="2076137318"/>
            <ac:picMk id="5" creationId="{BD203B92-CECF-468F-9E4F-D25595729C5B}"/>
          </ac:picMkLst>
        </pc:picChg>
      </pc:sldChg>
      <pc:sldChg chg="modSp mod">
        <pc:chgData name="Pam Lahoud" userId="c994f292-3cc1-4aab-a3ce-64a1485190d9" providerId="ADAL" clId="{F8D75E63-FEF8-40D1-B9D6-8AB3ABDBA51D}" dt="2021-07-28T06:13:23.198" v="3503" actId="20577"/>
        <pc:sldMkLst>
          <pc:docMk/>
          <pc:sldMk cId="2840180360" sldId="2076137319"/>
        </pc:sldMkLst>
        <pc:spChg chg="mod">
          <ac:chgData name="Pam Lahoud" userId="c994f292-3cc1-4aab-a3ce-64a1485190d9" providerId="ADAL" clId="{F8D75E63-FEF8-40D1-B9D6-8AB3ABDBA51D}" dt="2021-07-28T06:13:23.198" v="3503" actId="20577"/>
          <ac:spMkLst>
            <pc:docMk/>
            <pc:sldMk cId="2840180360" sldId="2076137319"/>
            <ac:spMk id="2" creationId="{CE48E033-01CD-46E2-9BE6-5B7204DEDCA7}"/>
          </ac:spMkLst>
        </pc:spChg>
      </pc:sldChg>
      <pc:sldChg chg="modSp mod">
        <pc:chgData name="Pam Lahoud" userId="c994f292-3cc1-4aab-a3ce-64a1485190d9" providerId="ADAL" clId="{F8D75E63-FEF8-40D1-B9D6-8AB3ABDBA51D}" dt="2021-07-28T06:15:17.551" v="3511" actId="20577"/>
        <pc:sldMkLst>
          <pc:docMk/>
          <pc:sldMk cId="2541096676" sldId="2076137320"/>
        </pc:sldMkLst>
        <pc:spChg chg="mod">
          <ac:chgData name="Pam Lahoud" userId="c994f292-3cc1-4aab-a3ce-64a1485190d9" providerId="ADAL" clId="{F8D75E63-FEF8-40D1-B9D6-8AB3ABDBA51D}" dt="2021-07-28T06:15:17.551" v="3511" actId="20577"/>
          <ac:spMkLst>
            <pc:docMk/>
            <pc:sldMk cId="2541096676" sldId="2076137320"/>
            <ac:spMk id="39" creationId="{104574BD-587C-424F-A857-50DF1A3242C6}"/>
          </ac:spMkLst>
        </pc:spChg>
      </pc:sldChg>
      <pc:sldChg chg="modSp">
        <pc:chgData name="Pam Lahoud" userId="c994f292-3cc1-4aab-a3ce-64a1485190d9" providerId="ADAL" clId="{F8D75E63-FEF8-40D1-B9D6-8AB3ABDBA51D}" dt="2021-07-28T06:14:33.646" v="3508" actId="20577"/>
        <pc:sldMkLst>
          <pc:docMk/>
          <pc:sldMk cId="1587635681" sldId="2076137321"/>
        </pc:sldMkLst>
        <pc:spChg chg="mod">
          <ac:chgData name="Pam Lahoud" userId="c994f292-3cc1-4aab-a3ce-64a1485190d9" providerId="ADAL" clId="{F8D75E63-FEF8-40D1-B9D6-8AB3ABDBA51D}" dt="2021-07-28T06:14:33.646" v="3508" actId="20577"/>
          <ac:spMkLst>
            <pc:docMk/>
            <pc:sldMk cId="1587635681" sldId="2076137321"/>
            <ac:spMk id="16" creationId="{C91D64EB-F91E-48D6-94C9-DE6B61528A62}"/>
          </ac:spMkLst>
        </pc:spChg>
      </pc:sldChg>
      <pc:sldChg chg="modSp">
        <pc:chgData name="Pam Lahoud" userId="c994f292-3cc1-4aab-a3ce-64a1485190d9" providerId="ADAL" clId="{F8D75E63-FEF8-40D1-B9D6-8AB3ABDBA51D}" dt="2021-07-28T06:15:42.895" v="3514" actId="20577"/>
        <pc:sldMkLst>
          <pc:docMk/>
          <pc:sldMk cId="627953411" sldId="2076137323"/>
        </pc:sldMkLst>
        <pc:spChg chg="mod">
          <ac:chgData name="Pam Lahoud" userId="c994f292-3cc1-4aab-a3ce-64a1485190d9" providerId="ADAL" clId="{F8D75E63-FEF8-40D1-B9D6-8AB3ABDBA51D}" dt="2021-07-28T06:15:42.895" v="3514" actId="20577"/>
          <ac:spMkLst>
            <pc:docMk/>
            <pc:sldMk cId="627953411" sldId="2076137323"/>
            <ac:spMk id="16" creationId="{C91D64EB-F91E-48D6-94C9-DE6B61528A62}"/>
          </ac:spMkLst>
        </pc:spChg>
      </pc:sldChg>
      <pc:sldChg chg="addSp delSp modSp mod modNotesTx">
        <pc:chgData name="Pam Lahoud" userId="c994f292-3cc1-4aab-a3ce-64a1485190d9" providerId="ADAL" clId="{F8D75E63-FEF8-40D1-B9D6-8AB3ABDBA51D}" dt="2021-08-04T16:26:33.491" v="5385" actId="20577"/>
        <pc:sldMkLst>
          <pc:docMk/>
          <pc:sldMk cId="3082687683" sldId="2076137324"/>
        </pc:sldMkLst>
        <pc:spChg chg="del">
          <ac:chgData name="Pam Lahoud" userId="c994f292-3cc1-4aab-a3ce-64a1485190d9" providerId="ADAL" clId="{F8D75E63-FEF8-40D1-B9D6-8AB3ABDBA51D}" dt="2021-07-28T06:16:08.125" v="3516" actId="478"/>
          <ac:spMkLst>
            <pc:docMk/>
            <pc:sldMk cId="3082687683" sldId="2076137324"/>
            <ac:spMk id="3" creationId="{F1C894BA-FD00-4B99-8A97-FE5EDFC947D9}"/>
          </ac:spMkLst>
        </pc:spChg>
        <pc:spChg chg="del">
          <ac:chgData name="Pam Lahoud" userId="c994f292-3cc1-4aab-a3ce-64a1485190d9" providerId="ADAL" clId="{F8D75E63-FEF8-40D1-B9D6-8AB3ABDBA51D}" dt="2021-07-28T06:16:17.590" v="3518" actId="478"/>
          <ac:spMkLst>
            <pc:docMk/>
            <pc:sldMk cId="3082687683" sldId="2076137324"/>
            <ac:spMk id="6" creationId="{56B8EC0E-471D-4E02-B0B7-993EE0515832}"/>
          </ac:spMkLst>
        </pc:spChg>
        <pc:spChg chg="mod">
          <ac:chgData name="Pam Lahoud" userId="c994f292-3cc1-4aab-a3ce-64a1485190d9" providerId="ADAL" clId="{F8D75E63-FEF8-40D1-B9D6-8AB3ABDBA51D}" dt="2021-07-28T06:19:15.381" v="3588" actId="20577"/>
          <ac:spMkLst>
            <pc:docMk/>
            <pc:sldMk cId="3082687683" sldId="2076137324"/>
            <ac:spMk id="8" creationId="{3955F3B0-2084-4423-97B4-69A75DC5B7DB}"/>
          </ac:spMkLst>
        </pc:spChg>
        <pc:spChg chg="mod">
          <ac:chgData name="Pam Lahoud" userId="c994f292-3cc1-4aab-a3ce-64a1485190d9" providerId="ADAL" clId="{F8D75E63-FEF8-40D1-B9D6-8AB3ABDBA51D}" dt="2021-07-28T06:19:21.143" v="3591" actId="20577"/>
          <ac:spMkLst>
            <pc:docMk/>
            <pc:sldMk cId="3082687683" sldId="2076137324"/>
            <ac:spMk id="10" creationId="{08C8F217-245E-4BFA-94D5-AF9659F8DB2D}"/>
          </ac:spMkLst>
        </pc:spChg>
        <pc:spChg chg="mod">
          <ac:chgData name="Pam Lahoud" userId="c994f292-3cc1-4aab-a3ce-64a1485190d9" providerId="ADAL" clId="{F8D75E63-FEF8-40D1-B9D6-8AB3ABDBA51D}" dt="2021-07-28T06:18:14.312" v="3567" actId="20577"/>
          <ac:spMkLst>
            <pc:docMk/>
            <pc:sldMk cId="3082687683" sldId="2076137324"/>
            <ac:spMk id="18" creationId="{109FECBF-FDEA-4CE0-91B7-33B7E2D4EDCB}"/>
          </ac:spMkLst>
        </pc:spChg>
        <pc:spChg chg="mod">
          <ac:chgData name="Pam Lahoud" userId="c994f292-3cc1-4aab-a3ce-64a1485190d9" providerId="ADAL" clId="{F8D75E63-FEF8-40D1-B9D6-8AB3ABDBA51D}" dt="2021-07-28T06:18:17.929" v="3569" actId="1076"/>
          <ac:spMkLst>
            <pc:docMk/>
            <pc:sldMk cId="3082687683" sldId="2076137324"/>
            <ac:spMk id="29" creationId="{B88C713A-E943-4A7F-A233-164720D1B730}"/>
          </ac:spMkLst>
        </pc:spChg>
        <pc:graphicFrameChg chg="mod modGraphic">
          <ac:chgData name="Pam Lahoud" userId="c994f292-3cc1-4aab-a3ce-64a1485190d9" providerId="ADAL" clId="{F8D75E63-FEF8-40D1-B9D6-8AB3ABDBA51D}" dt="2021-07-28T06:17:41.796" v="3538" actId="20577"/>
          <ac:graphicFrameMkLst>
            <pc:docMk/>
            <pc:sldMk cId="3082687683" sldId="2076137324"/>
            <ac:graphicFrameMk id="4" creationId="{CFFBFD7F-5395-4D9E-B29A-CDA93AFB3312}"/>
          </ac:graphicFrameMkLst>
        </pc:graphicFrameChg>
        <pc:graphicFrameChg chg="mod modGraphic">
          <ac:chgData name="Pam Lahoud" userId="c994f292-3cc1-4aab-a3ce-64a1485190d9" providerId="ADAL" clId="{F8D75E63-FEF8-40D1-B9D6-8AB3ABDBA51D}" dt="2021-07-28T06:17:09.758" v="3533" actId="14100"/>
          <ac:graphicFrameMkLst>
            <pc:docMk/>
            <pc:sldMk cId="3082687683" sldId="2076137324"/>
            <ac:graphicFrameMk id="9" creationId="{F4E2BC21-0721-47FE-933E-D2376B14493E}"/>
          </ac:graphicFrameMkLst>
        </pc:graphicFrameChg>
        <pc:picChg chg="mod">
          <ac:chgData name="Pam Lahoud" userId="c994f292-3cc1-4aab-a3ce-64a1485190d9" providerId="ADAL" clId="{F8D75E63-FEF8-40D1-B9D6-8AB3ABDBA51D}" dt="2021-07-28T07:52:47.899" v="5030" actId="207"/>
          <ac:picMkLst>
            <pc:docMk/>
            <pc:sldMk cId="3082687683" sldId="2076137324"/>
            <ac:picMk id="5" creationId="{BD203B92-CECF-468F-9E4F-D25595729C5B}"/>
          </ac:picMkLst>
        </pc:picChg>
        <pc:picChg chg="add mod">
          <ac:chgData name="Pam Lahoud" userId="c994f292-3cc1-4aab-a3ce-64a1485190d9" providerId="ADAL" clId="{F8D75E63-FEF8-40D1-B9D6-8AB3ABDBA51D}" dt="2021-07-28T06:18:44.065" v="3572" actId="1076"/>
          <ac:picMkLst>
            <pc:docMk/>
            <pc:sldMk cId="3082687683" sldId="2076137324"/>
            <ac:picMk id="11" creationId="{C046D3DC-F10C-410D-8BC9-15CD24AD6D85}"/>
          </ac:picMkLst>
        </pc:picChg>
        <pc:picChg chg="del">
          <ac:chgData name="Pam Lahoud" userId="c994f292-3cc1-4aab-a3ce-64a1485190d9" providerId="ADAL" clId="{F8D75E63-FEF8-40D1-B9D6-8AB3ABDBA51D}" dt="2021-07-28T06:18:38.944" v="3571" actId="478"/>
          <ac:picMkLst>
            <pc:docMk/>
            <pc:sldMk cId="3082687683" sldId="2076137324"/>
            <ac:picMk id="12" creationId="{85EEC2C6-A9B7-46BF-A860-70794FB59CC7}"/>
          </ac:picMkLst>
        </pc:picChg>
        <pc:picChg chg="add mod">
          <ac:chgData name="Pam Lahoud" userId="c994f292-3cc1-4aab-a3ce-64a1485190d9" providerId="ADAL" clId="{F8D75E63-FEF8-40D1-B9D6-8AB3ABDBA51D}" dt="2021-07-28T06:18:50.911" v="3575" actId="1076"/>
          <ac:picMkLst>
            <pc:docMk/>
            <pc:sldMk cId="3082687683" sldId="2076137324"/>
            <ac:picMk id="13" creationId="{606BB5F8-935B-48DF-AF41-122CCB6F1E5F}"/>
          </ac:picMkLst>
        </pc:picChg>
        <pc:picChg chg="add mod">
          <ac:chgData name="Pam Lahoud" userId="c994f292-3cc1-4aab-a3ce-64a1485190d9" providerId="ADAL" clId="{F8D75E63-FEF8-40D1-B9D6-8AB3ABDBA51D}" dt="2021-07-28T06:18:59.311" v="3578" actId="1076"/>
          <ac:picMkLst>
            <pc:docMk/>
            <pc:sldMk cId="3082687683" sldId="2076137324"/>
            <ac:picMk id="14" creationId="{3FC8A0CF-62A9-4F2A-B771-396092D582F5}"/>
          </ac:picMkLst>
        </pc:picChg>
        <pc:picChg chg="del">
          <ac:chgData name="Pam Lahoud" userId="c994f292-3cc1-4aab-a3ce-64a1485190d9" providerId="ADAL" clId="{F8D75E63-FEF8-40D1-B9D6-8AB3ABDBA51D}" dt="2021-07-28T06:18:45.435" v="3573" actId="478"/>
          <ac:picMkLst>
            <pc:docMk/>
            <pc:sldMk cId="3082687683" sldId="2076137324"/>
            <ac:picMk id="27" creationId="{E59BCD95-D2F8-4329-B3AA-A854377B4710}"/>
          </ac:picMkLst>
        </pc:picChg>
        <pc:picChg chg="del">
          <ac:chgData name="Pam Lahoud" userId="c994f292-3cc1-4aab-a3ce-64a1485190d9" providerId="ADAL" clId="{F8D75E63-FEF8-40D1-B9D6-8AB3ABDBA51D}" dt="2021-07-28T06:18:52.495" v="3576" actId="478"/>
          <ac:picMkLst>
            <pc:docMk/>
            <pc:sldMk cId="3082687683" sldId="2076137324"/>
            <ac:picMk id="30" creationId="{B31E3695-2A07-4F09-95DC-91FE65A04BB8}"/>
          </ac:picMkLst>
        </pc:picChg>
      </pc:sldChg>
      <pc:sldChg chg="del">
        <pc:chgData name="Pam Lahoud" userId="c994f292-3cc1-4aab-a3ce-64a1485190d9" providerId="ADAL" clId="{F8D75E63-FEF8-40D1-B9D6-8AB3ABDBA51D}" dt="2021-07-28T06:19:36.068" v="3592" actId="47"/>
        <pc:sldMkLst>
          <pc:docMk/>
          <pc:sldMk cId="484263040" sldId="2076137325"/>
        </pc:sldMkLst>
      </pc:sldChg>
      <pc:sldChg chg="modSp mod modClrScheme chgLayout">
        <pc:chgData name="Pam Lahoud" userId="c994f292-3cc1-4aab-a3ce-64a1485190d9" providerId="ADAL" clId="{F8D75E63-FEF8-40D1-B9D6-8AB3ABDBA51D}" dt="2021-07-28T07:28:04.302" v="4801" actId="6549"/>
        <pc:sldMkLst>
          <pc:docMk/>
          <pc:sldMk cId="309300856" sldId="2076137326"/>
        </pc:sldMkLst>
        <pc:spChg chg="mod ord">
          <ac:chgData name="Pam Lahoud" userId="c994f292-3cc1-4aab-a3ce-64a1485190d9" providerId="ADAL" clId="{F8D75E63-FEF8-40D1-B9D6-8AB3ABDBA51D}" dt="2021-07-28T07:28:04.302" v="4801" actId="6549"/>
          <ac:spMkLst>
            <pc:docMk/>
            <pc:sldMk cId="309300856" sldId="2076137326"/>
            <ac:spMk id="2" creationId="{380AF812-33AD-4D44-B116-B89CDBD2CBCE}"/>
          </ac:spMkLst>
        </pc:spChg>
      </pc:sldChg>
      <pc:sldChg chg="addSp delSp modSp mod ord modAnim chgLayout">
        <pc:chgData name="Pam Lahoud" userId="c994f292-3cc1-4aab-a3ce-64a1485190d9" providerId="ADAL" clId="{F8D75E63-FEF8-40D1-B9D6-8AB3ABDBA51D}" dt="2021-07-28T07:46:48.382" v="5018"/>
        <pc:sldMkLst>
          <pc:docMk/>
          <pc:sldMk cId="3977934359" sldId="2076137335"/>
        </pc:sldMkLst>
        <pc:spChg chg="add mod">
          <ac:chgData name="Pam Lahoud" userId="c994f292-3cc1-4aab-a3ce-64a1485190d9" providerId="ADAL" clId="{F8D75E63-FEF8-40D1-B9D6-8AB3ABDBA51D}" dt="2021-07-28T05:43:40.843" v="2754" actId="1076"/>
          <ac:spMkLst>
            <pc:docMk/>
            <pc:sldMk cId="3977934359" sldId="2076137335"/>
            <ac:spMk id="2" creationId="{B795D8C8-FCC7-44CC-A00C-C0333AE28299}"/>
          </ac:spMkLst>
        </pc:spChg>
        <pc:spChg chg="mod">
          <ac:chgData name="Pam Lahoud" userId="c994f292-3cc1-4aab-a3ce-64a1485190d9" providerId="ADAL" clId="{F8D75E63-FEF8-40D1-B9D6-8AB3ABDBA51D}" dt="2021-07-28T05:39:15.029" v="2700" actId="208"/>
          <ac:spMkLst>
            <pc:docMk/>
            <pc:sldMk cId="3977934359" sldId="2076137335"/>
            <ac:spMk id="6" creationId="{8A3DC1E7-224D-4475-A481-6B816128840F}"/>
          </ac:spMkLst>
        </pc:spChg>
        <pc:spChg chg="mod ord">
          <ac:chgData name="Pam Lahoud" userId="c994f292-3cc1-4aab-a3ce-64a1485190d9" providerId="ADAL" clId="{F8D75E63-FEF8-40D1-B9D6-8AB3ABDBA51D}" dt="2021-07-28T05:43:15.202" v="2751" actId="1076"/>
          <ac:spMkLst>
            <pc:docMk/>
            <pc:sldMk cId="3977934359" sldId="2076137335"/>
            <ac:spMk id="8" creationId="{2DB2397E-B723-439E-9C9B-3F382048533B}"/>
          </ac:spMkLst>
        </pc:spChg>
        <pc:spChg chg="add del mod">
          <ac:chgData name="Pam Lahoud" userId="c994f292-3cc1-4aab-a3ce-64a1485190d9" providerId="ADAL" clId="{F8D75E63-FEF8-40D1-B9D6-8AB3ABDBA51D}" dt="2021-07-28T05:42:12.472" v="2743" actId="6264"/>
          <ac:spMkLst>
            <pc:docMk/>
            <pc:sldMk cId="3977934359" sldId="2076137335"/>
            <ac:spMk id="17" creationId="{CDFE5C9F-B0A2-4B34-A926-33846F81A8F0}"/>
          </ac:spMkLst>
        </pc:spChg>
        <pc:spChg chg="add del mod ord">
          <ac:chgData name="Pam Lahoud" userId="c994f292-3cc1-4aab-a3ce-64a1485190d9" providerId="ADAL" clId="{F8D75E63-FEF8-40D1-B9D6-8AB3ABDBA51D}" dt="2021-07-28T05:42:12.472" v="2743" actId="6264"/>
          <ac:spMkLst>
            <pc:docMk/>
            <pc:sldMk cId="3977934359" sldId="2076137335"/>
            <ac:spMk id="18" creationId="{6A547EB2-E80E-4CBB-BB4E-1DF65425DE70}"/>
          </ac:spMkLst>
        </pc:spChg>
        <pc:spChg chg="add del mod ord">
          <ac:chgData name="Pam Lahoud" userId="c994f292-3cc1-4aab-a3ce-64a1485190d9" providerId="ADAL" clId="{F8D75E63-FEF8-40D1-B9D6-8AB3ABDBA51D}" dt="2021-07-28T05:42:12.472" v="2743" actId="6264"/>
          <ac:spMkLst>
            <pc:docMk/>
            <pc:sldMk cId="3977934359" sldId="2076137335"/>
            <ac:spMk id="19" creationId="{23F094A4-146D-423E-ABBB-1CAD17AAAC53}"/>
          </ac:spMkLst>
        </pc:spChg>
        <pc:picChg chg="add del">
          <ac:chgData name="Pam Lahoud" userId="c994f292-3cc1-4aab-a3ce-64a1485190d9" providerId="ADAL" clId="{F8D75E63-FEF8-40D1-B9D6-8AB3ABDBA51D}" dt="2021-07-28T05:43:41.294" v="2755" actId="478"/>
          <ac:picMkLst>
            <pc:docMk/>
            <pc:sldMk cId="3977934359" sldId="2076137335"/>
            <ac:picMk id="5" creationId="{0DDC84B7-B341-4255-ADB7-1CC7F563235E}"/>
          </ac:picMkLst>
        </pc:picChg>
        <pc:cxnChg chg="add mod">
          <ac:chgData name="Pam Lahoud" userId="c994f292-3cc1-4aab-a3ce-64a1485190d9" providerId="ADAL" clId="{F8D75E63-FEF8-40D1-B9D6-8AB3ABDBA51D}" dt="2021-07-28T05:43:40.843" v="2754" actId="1076"/>
          <ac:cxnSpMkLst>
            <pc:docMk/>
            <pc:sldMk cId="3977934359" sldId="2076137335"/>
            <ac:cxnSpMk id="4" creationId="{F32F26AD-DE6C-4828-BAD9-1BBE164581C1}"/>
          </ac:cxnSpMkLst>
        </pc:cxnChg>
      </pc:sldChg>
      <pc:sldChg chg="modSp mod ord">
        <pc:chgData name="Pam Lahoud" userId="c994f292-3cc1-4aab-a3ce-64a1485190d9" providerId="ADAL" clId="{F8D75E63-FEF8-40D1-B9D6-8AB3ABDBA51D}" dt="2021-07-28T05:43:00.956" v="2750" actId="1076"/>
        <pc:sldMkLst>
          <pc:docMk/>
          <pc:sldMk cId="1028936283" sldId="2076137337"/>
        </pc:sldMkLst>
        <pc:spChg chg="mod">
          <ac:chgData name="Pam Lahoud" userId="c994f292-3cc1-4aab-a3ce-64a1485190d9" providerId="ADAL" clId="{F8D75E63-FEF8-40D1-B9D6-8AB3ABDBA51D}" dt="2021-07-28T05:43:00.956" v="2750" actId="1076"/>
          <ac:spMkLst>
            <pc:docMk/>
            <pc:sldMk cId="1028936283" sldId="2076137337"/>
            <ac:spMk id="11" creationId="{6250D6B9-2BEC-4107-88E8-53E36769778F}"/>
          </ac:spMkLst>
        </pc:spChg>
      </pc:sldChg>
      <pc:sldChg chg="del">
        <pc:chgData name="Pam Lahoud" userId="c994f292-3cc1-4aab-a3ce-64a1485190d9" providerId="ADAL" clId="{F8D75E63-FEF8-40D1-B9D6-8AB3ABDBA51D}" dt="2021-07-28T05:00:27.932" v="2261" actId="47"/>
        <pc:sldMkLst>
          <pc:docMk/>
          <pc:sldMk cId="2228164023" sldId="2076137348"/>
        </pc:sldMkLst>
      </pc:sldChg>
      <pc:sldChg chg="addSp delSp modSp add del mod modClrScheme delAnim chgLayout">
        <pc:chgData name="Pam Lahoud" userId="c994f292-3cc1-4aab-a3ce-64a1485190d9" providerId="ADAL" clId="{F8D75E63-FEF8-40D1-B9D6-8AB3ABDBA51D}" dt="2021-08-02T23:36:54.099" v="5175" actId="20577"/>
        <pc:sldMkLst>
          <pc:docMk/>
          <pc:sldMk cId="1954842295" sldId="2076137349"/>
        </pc:sldMkLst>
        <pc:spChg chg="mod ord">
          <ac:chgData name="Pam Lahoud" userId="c994f292-3cc1-4aab-a3ce-64a1485190d9" providerId="ADAL" clId="{F8D75E63-FEF8-40D1-B9D6-8AB3ABDBA51D}" dt="2021-07-28T06:53:34.046" v="4113" actId="20577"/>
          <ac:spMkLst>
            <pc:docMk/>
            <pc:sldMk cId="1954842295" sldId="2076137349"/>
            <ac:spMk id="2" creationId="{4393829D-6AE4-48E3-A87E-FDD19FBFACD6}"/>
          </ac:spMkLst>
        </pc:spChg>
        <pc:spChg chg="del">
          <ac:chgData name="Pam Lahoud" userId="c994f292-3cc1-4aab-a3ce-64a1485190d9" providerId="ADAL" clId="{F8D75E63-FEF8-40D1-B9D6-8AB3ABDBA51D}" dt="2021-07-28T06:52:28.148" v="4047" actId="478"/>
          <ac:spMkLst>
            <pc:docMk/>
            <pc:sldMk cId="1954842295" sldId="2076137349"/>
            <ac:spMk id="4" creationId="{349EF180-4ED5-4D8C-B0A3-56F40BB30656}"/>
          </ac:spMkLst>
        </pc:spChg>
        <pc:graphicFrameChg chg="modGraphic">
          <ac:chgData name="Pam Lahoud" userId="c994f292-3cc1-4aab-a3ce-64a1485190d9" providerId="ADAL" clId="{F8D75E63-FEF8-40D1-B9D6-8AB3ABDBA51D}" dt="2021-07-28T06:52:46.146" v="4049" actId="2165"/>
          <ac:graphicFrameMkLst>
            <pc:docMk/>
            <pc:sldMk cId="1954842295" sldId="2076137349"/>
            <ac:graphicFrameMk id="5" creationId="{23C1A886-3EEA-4D0F-B660-0A33C2A0474C}"/>
          </ac:graphicFrameMkLst>
        </pc:graphicFrameChg>
        <pc:graphicFrameChg chg="add mod modGraphic">
          <ac:chgData name="Pam Lahoud" userId="c994f292-3cc1-4aab-a3ce-64a1485190d9" providerId="ADAL" clId="{F8D75E63-FEF8-40D1-B9D6-8AB3ABDBA51D}" dt="2021-08-02T23:36:54.099" v="5175" actId="20577"/>
          <ac:graphicFrameMkLst>
            <pc:docMk/>
            <pc:sldMk cId="1954842295" sldId="2076137349"/>
            <ac:graphicFrameMk id="6" creationId="{CBF9B4C2-220A-4CED-86B7-A1F81D9D4225}"/>
          </ac:graphicFrameMkLst>
        </pc:graphicFrameChg>
      </pc:sldChg>
      <pc:sldChg chg="addSp delSp modSp mod ord modClrScheme chgLayout">
        <pc:chgData name="Pam Lahoud" userId="c994f292-3cc1-4aab-a3ce-64a1485190d9" providerId="ADAL" clId="{F8D75E63-FEF8-40D1-B9D6-8AB3ABDBA51D}" dt="2021-07-28T07:25:10.589" v="4791" actId="6264"/>
        <pc:sldMkLst>
          <pc:docMk/>
          <pc:sldMk cId="3687542020" sldId="2076137356"/>
        </pc:sldMkLst>
        <pc:spChg chg="add del mod">
          <ac:chgData name="Pam Lahoud" userId="c994f292-3cc1-4aab-a3ce-64a1485190d9" providerId="ADAL" clId="{F8D75E63-FEF8-40D1-B9D6-8AB3ABDBA51D}" dt="2021-07-28T07:25:10.589" v="4791" actId="6264"/>
          <ac:spMkLst>
            <pc:docMk/>
            <pc:sldMk cId="3687542020" sldId="2076137356"/>
            <ac:spMk id="2" creationId="{D5E8B580-4DAC-42BC-AC0A-D57A065C2153}"/>
          </ac:spMkLst>
        </pc:spChg>
        <pc:spChg chg="mod ord">
          <ac:chgData name="Pam Lahoud" userId="c994f292-3cc1-4aab-a3ce-64a1485190d9" providerId="ADAL" clId="{F8D75E63-FEF8-40D1-B9D6-8AB3ABDBA51D}" dt="2021-07-28T07:25:10.589" v="4791" actId="6264"/>
          <ac:spMkLst>
            <pc:docMk/>
            <pc:sldMk cId="3687542020" sldId="2076137356"/>
            <ac:spMk id="3" creationId="{0F7B8300-8A74-498D-875C-625D0DDD3BB8}"/>
          </ac:spMkLst>
        </pc:spChg>
        <pc:graphicFrameChg chg="mod modGraphic">
          <ac:chgData name="Pam Lahoud" userId="c994f292-3cc1-4aab-a3ce-64a1485190d9" providerId="ADAL" clId="{F8D75E63-FEF8-40D1-B9D6-8AB3ABDBA51D}" dt="2021-07-28T07:25:01.248" v="4790" actId="207"/>
          <ac:graphicFrameMkLst>
            <pc:docMk/>
            <pc:sldMk cId="3687542020" sldId="2076137356"/>
            <ac:graphicFrameMk id="5" creationId="{B40D09B3-CA2F-478D-A5CB-3000F55A583E}"/>
          </ac:graphicFrameMkLst>
        </pc:graphicFrameChg>
      </pc:sldChg>
      <pc:sldChg chg="del">
        <pc:chgData name="Pam Lahoud" userId="c994f292-3cc1-4aab-a3ce-64a1485190d9" providerId="ADAL" clId="{F8D75E63-FEF8-40D1-B9D6-8AB3ABDBA51D}" dt="2021-07-28T07:27:45.265" v="4798" actId="47"/>
        <pc:sldMkLst>
          <pc:docMk/>
          <pc:sldMk cId="903869465" sldId="2076137373"/>
        </pc:sldMkLst>
      </pc:sldChg>
      <pc:sldChg chg="addSp delSp modSp mod modClrScheme delAnim modAnim chgLayout modNotesTx">
        <pc:chgData name="Pam Lahoud" userId="c994f292-3cc1-4aab-a3ce-64a1485190d9" providerId="ADAL" clId="{F8D75E63-FEF8-40D1-B9D6-8AB3ABDBA51D}" dt="2021-08-04T20:05:43.545" v="5427" actId="20577"/>
        <pc:sldMkLst>
          <pc:docMk/>
          <pc:sldMk cId="1983353139" sldId="2076137384"/>
        </pc:sldMkLst>
        <pc:spChg chg="del">
          <ac:chgData name="Pam Lahoud" userId="c994f292-3cc1-4aab-a3ce-64a1485190d9" providerId="ADAL" clId="{F8D75E63-FEF8-40D1-B9D6-8AB3ABDBA51D}" dt="2021-07-28T07:12:53.272" v="4667" actId="478"/>
          <ac:spMkLst>
            <pc:docMk/>
            <pc:sldMk cId="1983353139" sldId="2076137384"/>
            <ac:spMk id="2" creationId="{C5C78716-AA33-4629-9ECE-99004B7DB0B4}"/>
          </ac:spMkLst>
        </pc:spChg>
        <pc:spChg chg="add del mod ord">
          <ac:chgData name="Pam Lahoud" userId="c994f292-3cc1-4aab-a3ce-64a1485190d9" providerId="ADAL" clId="{F8D75E63-FEF8-40D1-B9D6-8AB3ABDBA51D}" dt="2021-07-28T07:10:17.442" v="4630" actId="700"/>
          <ac:spMkLst>
            <pc:docMk/>
            <pc:sldMk cId="1983353139" sldId="2076137384"/>
            <ac:spMk id="3" creationId="{C20F9DF2-A98B-438E-8E38-786E3879C424}"/>
          </ac:spMkLst>
        </pc:spChg>
        <pc:spChg chg="add mod ord">
          <ac:chgData name="Pam Lahoud" userId="c994f292-3cc1-4aab-a3ce-64a1485190d9" providerId="ADAL" clId="{F8D75E63-FEF8-40D1-B9D6-8AB3ABDBA51D}" dt="2021-07-28T07:13:43.907" v="4681" actId="6549"/>
          <ac:spMkLst>
            <pc:docMk/>
            <pc:sldMk cId="1983353139" sldId="2076137384"/>
            <ac:spMk id="4" creationId="{1270FB41-3E4A-419B-9DD2-A94DEFE97B1F}"/>
          </ac:spMkLst>
        </pc:spChg>
        <pc:spChg chg="add mod ord">
          <ac:chgData name="Pam Lahoud" userId="c994f292-3cc1-4aab-a3ce-64a1485190d9" providerId="ADAL" clId="{F8D75E63-FEF8-40D1-B9D6-8AB3ABDBA51D}" dt="2021-07-28T07:20:04.392" v="4766" actId="1076"/>
          <ac:spMkLst>
            <pc:docMk/>
            <pc:sldMk cId="1983353139" sldId="2076137384"/>
            <ac:spMk id="5" creationId="{B773EFB6-2DBD-480F-A72D-F6DCCE4883F4}"/>
          </ac:spMkLst>
        </pc:spChg>
        <pc:spChg chg="add mod ord">
          <ac:chgData name="Pam Lahoud" userId="c994f292-3cc1-4aab-a3ce-64a1485190d9" providerId="ADAL" clId="{F8D75E63-FEF8-40D1-B9D6-8AB3ABDBA51D}" dt="2021-07-28T07:20:04.392" v="4766" actId="1076"/>
          <ac:spMkLst>
            <pc:docMk/>
            <pc:sldMk cId="1983353139" sldId="2076137384"/>
            <ac:spMk id="7" creationId="{8015F02B-BC33-48BD-BC14-4AFBBFB6B1B4}"/>
          </ac:spMkLst>
        </pc:spChg>
        <pc:spChg chg="add mod">
          <ac:chgData name="Pam Lahoud" userId="c994f292-3cc1-4aab-a3ce-64a1485190d9" providerId="ADAL" clId="{F8D75E63-FEF8-40D1-B9D6-8AB3ABDBA51D}" dt="2021-07-28T07:20:04.392" v="4766" actId="1076"/>
          <ac:spMkLst>
            <pc:docMk/>
            <pc:sldMk cId="1983353139" sldId="2076137384"/>
            <ac:spMk id="9" creationId="{2F15D97A-7723-4328-A72C-7AFC53CA5E39}"/>
          </ac:spMkLst>
        </pc:spChg>
        <pc:spChg chg="add mod">
          <ac:chgData name="Pam Lahoud" userId="c994f292-3cc1-4aab-a3ce-64a1485190d9" providerId="ADAL" clId="{F8D75E63-FEF8-40D1-B9D6-8AB3ABDBA51D}" dt="2021-07-28T07:20:04.392" v="4766" actId="1076"/>
          <ac:spMkLst>
            <pc:docMk/>
            <pc:sldMk cId="1983353139" sldId="2076137384"/>
            <ac:spMk id="11" creationId="{8CF2E42F-151C-4B22-AF3A-0C69BE4BEBC8}"/>
          </ac:spMkLst>
        </pc:spChg>
        <pc:spChg chg="del">
          <ac:chgData name="Pam Lahoud" userId="c994f292-3cc1-4aab-a3ce-64a1485190d9" providerId="ADAL" clId="{F8D75E63-FEF8-40D1-B9D6-8AB3ABDBA51D}" dt="2021-07-28T07:12:53.272" v="4667" actId="478"/>
          <ac:spMkLst>
            <pc:docMk/>
            <pc:sldMk cId="1983353139" sldId="2076137384"/>
            <ac:spMk id="18" creationId="{70D6980E-AFAD-4589-8EDF-D72896FB206D}"/>
          </ac:spMkLst>
        </pc:spChg>
        <pc:spChg chg="del">
          <ac:chgData name="Pam Lahoud" userId="c994f292-3cc1-4aab-a3ce-64a1485190d9" providerId="ADAL" clId="{F8D75E63-FEF8-40D1-B9D6-8AB3ABDBA51D}" dt="2021-07-28T07:12:53.272" v="4667" actId="478"/>
          <ac:spMkLst>
            <pc:docMk/>
            <pc:sldMk cId="1983353139" sldId="2076137384"/>
            <ac:spMk id="20" creationId="{814EF621-3750-42EC-9834-6A90C84D9F53}"/>
          </ac:spMkLst>
        </pc:spChg>
        <pc:spChg chg="del">
          <ac:chgData name="Pam Lahoud" userId="c994f292-3cc1-4aab-a3ce-64a1485190d9" providerId="ADAL" clId="{F8D75E63-FEF8-40D1-B9D6-8AB3ABDBA51D}" dt="2021-07-28T07:12:53.272" v="4667" actId="478"/>
          <ac:spMkLst>
            <pc:docMk/>
            <pc:sldMk cId="1983353139" sldId="2076137384"/>
            <ac:spMk id="21" creationId="{D2139C13-B612-4345-82F6-5EE7A16FC896}"/>
          </ac:spMkLst>
        </pc:spChg>
        <pc:spChg chg="del">
          <ac:chgData name="Pam Lahoud" userId="c994f292-3cc1-4aab-a3ce-64a1485190d9" providerId="ADAL" clId="{F8D75E63-FEF8-40D1-B9D6-8AB3ABDBA51D}" dt="2021-07-28T07:12:53.272" v="4667" actId="478"/>
          <ac:spMkLst>
            <pc:docMk/>
            <pc:sldMk cId="1983353139" sldId="2076137384"/>
            <ac:spMk id="25" creationId="{10C21935-C472-4E27-8BAB-B68159970BC8}"/>
          </ac:spMkLst>
        </pc:spChg>
        <pc:spChg chg="del">
          <ac:chgData name="Pam Lahoud" userId="c994f292-3cc1-4aab-a3ce-64a1485190d9" providerId="ADAL" clId="{F8D75E63-FEF8-40D1-B9D6-8AB3ABDBA51D}" dt="2021-07-28T07:12:53.272" v="4667" actId="478"/>
          <ac:spMkLst>
            <pc:docMk/>
            <pc:sldMk cId="1983353139" sldId="2076137384"/>
            <ac:spMk id="27" creationId="{A327A59F-B522-4927-B3AC-64605A00CE63}"/>
          </ac:spMkLst>
        </pc:spChg>
        <pc:spChg chg="add mod">
          <ac:chgData name="Pam Lahoud" userId="c994f292-3cc1-4aab-a3ce-64a1485190d9" providerId="ADAL" clId="{F8D75E63-FEF8-40D1-B9D6-8AB3ABDBA51D}" dt="2021-07-28T07:23:03.713" v="4779" actId="1076"/>
          <ac:spMkLst>
            <pc:docMk/>
            <pc:sldMk cId="1983353139" sldId="2076137384"/>
            <ac:spMk id="31" creationId="{71234BAE-9AFA-460B-8ED7-37DE737A0122}"/>
          </ac:spMkLst>
        </pc:spChg>
        <pc:spChg chg="add mod">
          <ac:chgData name="Pam Lahoud" userId="c994f292-3cc1-4aab-a3ce-64a1485190d9" providerId="ADAL" clId="{F8D75E63-FEF8-40D1-B9D6-8AB3ABDBA51D}" dt="2021-07-28T07:21:41.584" v="4776" actId="403"/>
          <ac:spMkLst>
            <pc:docMk/>
            <pc:sldMk cId="1983353139" sldId="2076137384"/>
            <ac:spMk id="32" creationId="{B3687F6E-3110-4BD8-B354-FD2885566A84}"/>
          </ac:spMkLst>
        </pc:spChg>
        <pc:spChg chg="del">
          <ac:chgData name="Pam Lahoud" userId="c994f292-3cc1-4aab-a3ce-64a1485190d9" providerId="ADAL" clId="{F8D75E63-FEF8-40D1-B9D6-8AB3ABDBA51D}" dt="2021-07-28T07:12:53.272" v="4667" actId="478"/>
          <ac:spMkLst>
            <pc:docMk/>
            <pc:sldMk cId="1983353139" sldId="2076137384"/>
            <ac:spMk id="33" creationId="{724D5516-92FC-439C-B118-E609C3925CED}"/>
          </ac:spMkLst>
        </pc:spChg>
        <pc:spChg chg="del">
          <ac:chgData name="Pam Lahoud" userId="c994f292-3cc1-4aab-a3ce-64a1485190d9" providerId="ADAL" clId="{F8D75E63-FEF8-40D1-B9D6-8AB3ABDBA51D}" dt="2021-07-28T07:12:53.272" v="4667" actId="478"/>
          <ac:spMkLst>
            <pc:docMk/>
            <pc:sldMk cId="1983353139" sldId="2076137384"/>
            <ac:spMk id="34" creationId="{90A5C0BE-CF70-4505-8D44-35E63C056B46}"/>
          </ac:spMkLst>
        </pc:spChg>
        <pc:spChg chg="add mod">
          <ac:chgData name="Pam Lahoud" userId="c994f292-3cc1-4aab-a3ce-64a1485190d9" providerId="ADAL" clId="{F8D75E63-FEF8-40D1-B9D6-8AB3ABDBA51D}" dt="2021-07-28T07:20:11.943" v="4767" actId="1076"/>
          <ac:spMkLst>
            <pc:docMk/>
            <pc:sldMk cId="1983353139" sldId="2076137384"/>
            <ac:spMk id="35" creationId="{755901F5-F21E-4EB7-940A-2E643A031956}"/>
          </ac:spMkLst>
        </pc:spChg>
        <pc:spChg chg="del">
          <ac:chgData name="Pam Lahoud" userId="c994f292-3cc1-4aab-a3ce-64a1485190d9" providerId="ADAL" clId="{F8D75E63-FEF8-40D1-B9D6-8AB3ABDBA51D}" dt="2021-07-28T07:12:53.272" v="4667" actId="478"/>
          <ac:spMkLst>
            <pc:docMk/>
            <pc:sldMk cId="1983353139" sldId="2076137384"/>
            <ac:spMk id="38" creationId="{C7193B11-F45F-499A-AD0D-3CC61F566D06}"/>
          </ac:spMkLst>
        </pc:spChg>
        <pc:spChg chg="del mod">
          <ac:chgData name="Pam Lahoud" userId="c994f292-3cc1-4aab-a3ce-64a1485190d9" providerId="ADAL" clId="{F8D75E63-FEF8-40D1-B9D6-8AB3ABDBA51D}" dt="2021-07-28T07:12:53.272" v="4667" actId="478"/>
          <ac:spMkLst>
            <pc:docMk/>
            <pc:sldMk cId="1983353139" sldId="2076137384"/>
            <ac:spMk id="39" creationId="{C3F1D002-A3F9-41EC-838D-E7258CD7D2B8}"/>
          </ac:spMkLst>
        </pc:spChg>
        <pc:spChg chg="add mod">
          <ac:chgData name="Pam Lahoud" userId="c994f292-3cc1-4aab-a3ce-64a1485190d9" providerId="ADAL" clId="{F8D75E63-FEF8-40D1-B9D6-8AB3ABDBA51D}" dt="2021-07-28T07:20:11.943" v="4767" actId="1076"/>
          <ac:spMkLst>
            <pc:docMk/>
            <pc:sldMk cId="1983353139" sldId="2076137384"/>
            <ac:spMk id="40" creationId="{DCBE6299-9033-45C5-9AEC-40497C6EDCA2}"/>
          </ac:spMkLst>
        </pc:spChg>
        <pc:spChg chg="add mod">
          <ac:chgData name="Pam Lahoud" userId="c994f292-3cc1-4aab-a3ce-64a1485190d9" providerId="ADAL" clId="{F8D75E63-FEF8-40D1-B9D6-8AB3ABDBA51D}" dt="2021-07-28T07:21:25.938" v="4775" actId="552"/>
          <ac:spMkLst>
            <pc:docMk/>
            <pc:sldMk cId="1983353139" sldId="2076137384"/>
            <ac:spMk id="41" creationId="{03A9CF5E-827A-438A-B4B4-9B761CD1701D}"/>
          </ac:spMkLst>
        </pc:spChg>
        <pc:spChg chg="add mod">
          <ac:chgData name="Pam Lahoud" userId="c994f292-3cc1-4aab-a3ce-64a1485190d9" providerId="ADAL" clId="{F8D75E63-FEF8-40D1-B9D6-8AB3ABDBA51D}" dt="2021-07-28T07:21:08.477" v="4772" actId="552"/>
          <ac:spMkLst>
            <pc:docMk/>
            <pc:sldMk cId="1983353139" sldId="2076137384"/>
            <ac:spMk id="42" creationId="{2A137A29-3C11-40B1-AC57-70324A19338F}"/>
          </ac:spMkLst>
        </pc:spChg>
        <pc:spChg chg="add mod ord">
          <ac:chgData name="Pam Lahoud" userId="c994f292-3cc1-4aab-a3ce-64a1485190d9" providerId="ADAL" clId="{F8D75E63-FEF8-40D1-B9D6-8AB3ABDBA51D}" dt="2021-07-28T07:20:04.392" v="4766" actId="1076"/>
          <ac:spMkLst>
            <pc:docMk/>
            <pc:sldMk cId="1983353139" sldId="2076137384"/>
            <ac:spMk id="43" creationId="{1E517577-AE8C-40FE-BA85-8EBC126AED28}"/>
          </ac:spMkLst>
        </pc:spChg>
        <pc:spChg chg="add mod">
          <ac:chgData name="Pam Lahoud" userId="c994f292-3cc1-4aab-a3ce-64a1485190d9" providerId="ADAL" clId="{F8D75E63-FEF8-40D1-B9D6-8AB3ABDBA51D}" dt="2021-07-28T07:20:04.392" v="4766" actId="1076"/>
          <ac:spMkLst>
            <pc:docMk/>
            <pc:sldMk cId="1983353139" sldId="2076137384"/>
            <ac:spMk id="44" creationId="{E7460465-F9D0-4340-9C71-EBA637BF1915}"/>
          </ac:spMkLst>
        </pc:spChg>
        <pc:spChg chg="add mod">
          <ac:chgData name="Pam Lahoud" userId="c994f292-3cc1-4aab-a3ce-64a1485190d9" providerId="ADAL" clId="{F8D75E63-FEF8-40D1-B9D6-8AB3ABDBA51D}" dt="2021-07-28T07:20:04.392" v="4766" actId="1076"/>
          <ac:spMkLst>
            <pc:docMk/>
            <pc:sldMk cId="1983353139" sldId="2076137384"/>
            <ac:spMk id="46" creationId="{67934276-B7AF-4B77-BEB9-98C04FA611C1}"/>
          </ac:spMkLst>
        </pc:spChg>
        <pc:spChg chg="add del mod">
          <ac:chgData name="Pam Lahoud" userId="c994f292-3cc1-4aab-a3ce-64a1485190d9" providerId="ADAL" clId="{F8D75E63-FEF8-40D1-B9D6-8AB3ABDBA51D}" dt="2021-07-28T07:18:04.626" v="4744" actId="478"/>
          <ac:spMkLst>
            <pc:docMk/>
            <pc:sldMk cId="1983353139" sldId="2076137384"/>
            <ac:spMk id="47" creationId="{95E9F555-5A5F-4F5A-8A62-EEDB4244F251}"/>
          </ac:spMkLst>
        </pc:spChg>
        <pc:spChg chg="add mod">
          <ac:chgData name="Pam Lahoud" userId="c994f292-3cc1-4aab-a3ce-64a1485190d9" providerId="ADAL" clId="{F8D75E63-FEF8-40D1-B9D6-8AB3ABDBA51D}" dt="2021-07-28T07:20:04.392" v="4766" actId="1076"/>
          <ac:spMkLst>
            <pc:docMk/>
            <pc:sldMk cId="1983353139" sldId="2076137384"/>
            <ac:spMk id="49" creationId="{B937525C-1338-4974-856D-ABBB55D038DA}"/>
          </ac:spMkLst>
        </pc:spChg>
        <pc:spChg chg="add del mod">
          <ac:chgData name="Pam Lahoud" userId="c994f292-3cc1-4aab-a3ce-64a1485190d9" providerId="ADAL" clId="{F8D75E63-FEF8-40D1-B9D6-8AB3ABDBA51D}" dt="2021-07-28T07:18:36.634" v="4750" actId="478"/>
          <ac:spMkLst>
            <pc:docMk/>
            <pc:sldMk cId="1983353139" sldId="2076137384"/>
            <ac:spMk id="50" creationId="{9DE39EEB-0733-45F6-A076-B4E2956B8B86}"/>
          </ac:spMkLst>
        </pc:spChg>
        <pc:spChg chg="add mod">
          <ac:chgData name="Pam Lahoud" userId="c994f292-3cc1-4aab-a3ce-64a1485190d9" providerId="ADAL" clId="{F8D75E63-FEF8-40D1-B9D6-8AB3ABDBA51D}" dt="2021-07-28T07:20:04.392" v="4766" actId="1076"/>
          <ac:spMkLst>
            <pc:docMk/>
            <pc:sldMk cId="1983353139" sldId="2076137384"/>
            <ac:spMk id="52" creationId="{29E27169-C6F2-4191-AC61-F253DD56F7DF}"/>
          </ac:spMkLst>
        </pc:spChg>
        <pc:spChg chg="mod ord">
          <ac:chgData name="Pam Lahoud" userId="c994f292-3cc1-4aab-a3ce-64a1485190d9" providerId="ADAL" clId="{F8D75E63-FEF8-40D1-B9D6-8AB3ABDBA51D}" dt="2021-07-28T07:10:34.480" v="4632" actId="6549"/>
          <ac:spMkLst>
            <pc:docMk/>
            <pc:sldMk cId="1983353139" sldId="2076137384"/>
            <ac:spMk id="53" creationId="{867ADEF6-863A-483F-9110-8F8D7FC5D23F}"/>
          </ac:spMkLst>
        </pc:spChg>
        <pc:spChg chg="del mod">
          <ac:chgData name="Pam Lahoud" userId="c994f292-3cc1-4aab-a3ce-64a1485190d9" providerId="ADAL" clId="{F8D75E63-FEF8-40D1-B9D6-8AB3ABDBA51D}" dt="2021-07-28T07:10:54.201" v="4635" actId="478"/>
          <ac:spMkLst>
            <pc:docMk/>
            <pc:sldMk cId="1983353139" sldId="2076137384"/>
            <ac:spMk id="54" creationId="{096F5D6A-804B-4B15-AF37-EC2C91F95326}"/>
          </ac:spMkLst>
        </pc:spChg>
        <pc:spChg chg="add del mod">
          <ac:chgData name="Pam Lahoud" userId="c994f292-3cc1-4aab-a3ce-64a1485190d9" providerId="ADAL" clId="{F8D75E63-FEF8-40D1-B9D6-8AB3ABDBA51D}" dt="2021-07-28T07:19:00.696" v="4756" actId="478"/>
          <ac:spMkLst>
            <pc:docMk/>
            <pc:sldMk cId="1983353139" sldId="2076137384"/>
            <ac:spMk id="55" creationId="{D5B162E4-D730-41FE-BFB7-FBE8BAF5C236}"/>
          </ac:spMkLst>
        </pc:spChg>
        <pc:spChg chg="add del mod">
          <ac:chgData name="Pam Lahoud" userId="c994f292-3cc1-4aab-a3ce-64a1485190d9" providerId="ADAL" clId="{F8D75E63-FEF8-40D1-B9D6-8AB3ABDBA51D}" dt="2021-07-28T07:19:02.969" v="4758" actId="478"/>
          <ac:spMkLst>
            <pc:docMk/>
            <pc:sldMk cId="1983353139" sldId="2076137384"/>
            <ac:spMk id="57" creationId="{9C4F7002-5461-4BAC-A6B9-11E0F07E7CAF}"/>
          </ac:spMkLst>
        </pc:spChg>
        <pc:spChg chg="add mod">
          <ac:chgData name="Pam Lahoud" userId="c994f292-3cc1-4aab-a3ce-64a1485190d9" providerId="ADAL" clId="{F8D75E63-FEF8-40D1-B9D6-8AB3ABDBA51D}" dt="2021-07-28T07:20:04.392" v="4766" actId="1076"/>
          <ac:spMkLst>
            <pc:docMk/>
            <pc:sldMk cId="1983353139" sldId="2076137384"/>
            <ac:spMk id="58" creationId="{6B4AB4EC-1BD8-43F2-911F-FE156993465A}"/>
          </ac:spMkLst>
        </pc:spChg>
        <pc:spChg chg="add mod">
          <ac:chgData name="Pam Lahoud" userId="c994f292-3cc1-4aab-a3ce-64a1485190d9" providerId="ADAL" clId="{F8D75E63-FEF8-40D1-B9D6-8AB3ABDBA51D}" dt="2021-07-28T07:21:25.938" v="4775" actId="552"/>
          <ac:spMkLst>
            <pc:docMk/>
            <pc:sldMk cId="1983353139" sldId="2076137384"/>
            <ac:spMk id="59" creationId="{A2583977-826E-4249-B958-561F54E9FC23}"/>
          </ac:spMkLst>
        </pc:spChg>
        <pc:spChg chg="add mod">
          <ac:chgData name="Pam Lahoud" userId="c994f292-3cc1-4aab-a3ce-64a1485190d9" providerId="ADAL" clId="{F8D75E63-FEF8-40D1-B9D6-8AB3ABDBA51D}" dt="2021-07-28T07:21:08.477" v="4772" actId="552"/>
          <ac:spMkLst>
            <pc:docMk/>
            <pc:sldMk cId="1983353139" sldId="2076137384"/>
            <ac:spMk id="60" creationId="{30F6405A-7790-4A22-B906-8C36EA4D0470}"/>
          </ac:spMkLst>
        </pc:spChg>
        <pc:spChg chg="add del mod">
          <ac:chgData name="Pam Lahoud" userId="c994f292-3cc1-4aab-a3ce-64a1485190d9" providerId="ADAL" clId="{F8D75E63-FEF8-40D1-B9D6-8AB3ABDBA51D}" dt="2021-07-28T07:16:37.930" v="4710" actId="478"/>
          <ac:spMkLst>
            <pc:docMk/>
            <pc:sldMk cId="1983353139" sldId="2076137384"/>
            <ac:spMk id="61" creationId="{C1A1BFFF-4606-47E5-A472-ACA747080487}"/>
          </ac:spMkLst>
        </pc:spChg>
        <pc:spChg chg="add mod">
          <ac:chgData name="Pam Lahoud" userId="c994f292-3cc1-4aab-a3ce-64a1485190d9" providerId="ADAL" clId="{F8D75E63-FEF8-40D1-B9D6-8AB3ABDBA51D}" dt="2021-07-28T07:20:04.392" v="4766" actId="1076"/>
          <ac:spMkLst>
            <pc:docMk/>
            <pc:sldMk cId="1983353139" sldId="2076137384"/>
            <ac:spMk id="62" creationId="{34219E0C-FED3-41D3-9992-5435CFCBAF40}"/>
          </ac:spMkLst>
        </pc:spChg>
        <pc:spChg chg="del mod">
          <ac:chgData name="Pam Lahoud" userId="c994f292-3cc1-4aab-a3ce-64a1485190d9" providerId="ADAL" clId="{F8D75E63-FEF8-40D1-B9D6-8AB3ABDBA51D}" dt="2021-07-28T07:12:53.272" v="4667" actId="478"/>
          <ac:spMkLst>
            <pc:docMk/>
            <pc:sldMk cId="1983353139" sldId="2076137384"/>
            <ac:spMk id="75" creationId="{26AB1A51-8E58-45C3-A43D-4EA913275464}"/>
          </ac:spMkLst>
        </pc:spChg>
        <pc:spChg chg="del mod">
          <ac:chgData name="Pam Lahoud" userId="c994f292-3cc1-4aab-a3ce-64a1485190d9" providerId="ADAL" clId="{F8D75E63-FEF8-40D1-B9D6-8AB3ABDBA51D}" dt="2021-07-28T07:12:53.272" v="4667" actId="478"/>
          <ac:spMkLst>
            <pc:docMk/>
            <pc:sldMk cId="1983353139" sldId="2076137384"/>
            <ac:spMk id="77" creationId="{4FA108E7-1CAB-4105-8D2A-82CA80CE748C}"/>
          </ac:spMkLst>
        </pc:spChg>
        <pc:spChg chg="del mod">
          <ac:chgData name="Pam Lahoud" userId="c994f292-3cc1-4aab-a3ce-64a1485190d9" providerId="ADAL" clId="{F8D75E63-FEF8-40D1-B9D6-8AB3ABDBA51D}" dt="2021-07-28T07:12:53.272" v="4667" actId="478"/>
          <ac:spMkLst>
            <pc:docMk/>
            <pc:sldMk cId="1983353139" sldId="2076137384"/>
            <ac:spMk id="78" creationId="{F2B200A2-1891-4F72-A4EC-19D2DF706103}"/>
          </ac:spMkLst>
        </pc:spChg>
        <pc:spChg chg="del">
          <ac:chgData name="Pam Lahoud" userId="c994f292-3cc1-4aab-a3ce-64a1485190d9" providerId="ADAL" clId="{F8D75E63-FEF8-40D1-B9D6-8AB3ABDBA51D}" dt="2021-07-28T07:12:53.272" v="4667" actId="478"/>
          <ac:spMkLst>
            <pc:docMk/>
            <pc:sldMk cId="1983353139" sldId="2076137384"/>
            <ac:spMk id="80" creationId="{B046CB27-6BF2-482A-8C76-A5E5E2530553}"/>
          </ac:spMkLst>
        </pc:spChg>
        <pc:spChg chg="del mod">
          <ac:chgData name="Pam Lahoud" userId="c994f292-3cc1-4aab-a3ce-64a1485190d9" providerId="ADAL" clId="{F8D75E63-FEF8-40D1-B9D6-8AB3ABDBA51D}" dt="2021-07-28T07:12:53.272" v="4667" actId="478"/>
          <ac:spMkLst>
            <pc:docMk/>
            <pc:sldMk cId="1983353139" sldId="2076137384"/>
            <ac:spMk id="82" creationId="{03A3AB8C-82A1-441B-84D9-44C411E2DD8B}"/>
          </ac:spMkLst>
        </pc:spChg>
        <pc:spChg chg="del mod">
          <ac:chgData name="Pam Lahoud" userId="c994f292-3cc1-4aab-a3ce-64a1485190d9" providerId="ADAL" clId="{F8D75E63-FEF8-40D1-B9D6-8AB3ABDBA51D}" dt="2021-07-28T07:12:53.272" v="4667" actId="478"/>
          <ac:spMkLst>
            <pc:docMk/>
            <pc:sldMk cId="1983353139" sldId="2076137384"/>
            <ac:spMk id="88" creationId="{EDBDECC3-D676-4A25-AD0E-A4435F525F6A}"/>
          </ac:spMkLst>
        </pc:spChg>
        <pc:spChg chg="del">
          <ac:chgData name="Pam Lahoud" userId="c994f292-3cc1-4aab-a3ce-64a1485190d9" providerId="ADAL" clId="{F8D75E63-FEF8-40D1-B9D6-8AB3ABDBA51D}" dt="2021-07-28T07:12:53.272" v="4667" actId="478"/>
          <ac:spMkLst>
            <pc:docMk/>
            <pc:sldMk cId="1983353139" sldId="2076137384"/>
            <ac:spMk id="90" creationId="{F07D3310-46EE-4314-81D7-97B0E3DFBA3D}"/>
          </ac:spMkLst>
        </pc:spChg>
        <pc:spChg chg="del">
          <ac:chgData name="Pam Lahoud" userId="c994f292-3cc1-4aab-a3ce-64a1485190d9" providerId="ADAL" clId="{F8D75E63-FEF8-40D1-B9D6-8AB3ABDBA51D}" dt="2021-07-28T07:12:53.272" v="4667" actId="478"/>
          <ac:spMkLst>
            <pc:docMk/>
            <pc:sldMk cId="1983353139" sldId="2076137384"/>
            <ac:spMk id="92" creationId="{1EBEC7B6-C249-43CA-BB73-C7ED1DEB41A3}"/>
          </ac:spMkLst>
        </pc:spChg>
        <pc:spChg chg="del mod">
          <ac:chgData name="Pam Lahoud" userId="c994f292-3cc1-4aab-a3ce-64a1485190d9" providerId="ADAL" clId="{F8D75E63-FEF8-40D1-B9D6-8AB3ABDBA51D}" dt="2021-07-28T07:12:53.272" v="4667" actId="478"/>
          <ac:spMkLst>
            <pc:docMk/>
            <pc:sldMk cId="1983353139" sldId="2076137384"/>
            <ac:spMk id="94" creationId="{92239CD2-2B01-491B-B6DA-66A41AD77552}"/>
          </ac:spMkLst>
        </pc:spChg>
        <pc:spChg chg="del">
          <ac:chgData name="Pam Lahoud" userId="c994f292-3cc1-4aab-a3ce-64a1485190d9" providerId="ADAL" clId="{F8D75E63-FEF8-40D1-B9D6-8AB3ABDBA51D}" dt="2021-07-28T07:12:53.272" v="4667" actId="478"/>
          <ac:spMkLst>
            <pc:docMk/>
            <pc:sldMk cId="1983353139" sldId="2076137384"/>
            <ac:spMk id="98" creationId="{D30A7692-9E3F-4660-BB6A-D7B1F9059479}"/>
          </ac:spMkLst>
        </pc:spChg>
        <pc:grpChg chg="add mod">
          <ac:chgData name="Pam Lahoud" userId="c994f292-3cc1-4aab-a3ce-64a1485190d9" providerId="ADAL" clId="{F8D75E63-FEF8-40D1-B9D6-8AB3ABDBA51D}" dt="2021-07-28T07:23:26.407" v="4782" actId="1076"/>
          <ac:grpSpMkLst>
            <pc:docMk/>
            <pc:sldMk cId="1983353139" sldId="2076137384"/>
            <ac:grpSpMk id="12" creationId="{3E5DF866-C168-4CFA-B97F-07D0F0777DEF}"/>
          </ac:grpSpMkLst>
        </pc:grpChg>
        <pc:grpChg chg="add mod">
          <ac:chgData name="Pam Lahoud" userId="c994f292-3cc1-4aab-a3ce-64a1485190d9" providerId="ADAL" clId="{F8D75E63-FEF8-40D1-B9D6-8AB3ABDBA51D}" dt="2021-07-28T07:23:35.734" v="4784" actId="1076"/>
          <ac:grpSpMkLst>
            <pc:docMk/>
            <pc:sldMk cId="1983353139" sldId="2076137384"/>
            <ac:grpSpMk id="13" creationId="{C9A2C340-1476-493D-8EFA-1E73F654B65E}"/>
          </ac:grpSpMkLst>
        </pc:grpChg>
        <pc:picChg chg="add mod ord">
          <ac:chgData name="Pam Lahoud" userId="c994f292-3cc1-4aab-a3ce-64a1485190d9" providerId="ADAL" clId="{F8D75E63-FEF8-40D1-B9D6-8AB3ABDBA51D}" dt="2021-07-28T07:20:04.392" v="4766" actId="1076"/>
          <ac:picMkLst>
            <pc:docMk/>
            <pc:sldMk cId="1983353139" sldId="2076137384"/>
            <ac:picMk id="6" creationId="{C7E2FAF0-5941-4116-A1C5-1F4EB789DB8C}"/>
          </ac:picMkLst>
        </pc:picChg>
        <pc:picChg chg="add mod ord">
          <ac:chgData name="Pam Lahoud" userId="c994f292-3cc1-4aab-a3ce-64a1485190d9" providerId="ADAL" clId="{F8D75E63-FEF8-40D1-B9D6-8AB3ABDBA51D}" dt="2021-07-28T07:20:04.392" v="4766" actId="1076"/>
          <ac:picMkLst>
            <pc:docMk/>
            <pc:sldMk cId="1983353139" sldId="2076137384"/>
            <ac:picMk id="8" creationId="{0CAD6821-6C13-4F45-A6B3-53D08B90BBB6}"/>
          </ac:picMkLst>
        </pc:picChg>
        <pc:picChg chg="add mod">
          <ac:chgData name="Pam Lahoud" userId="c994f292-3cc1-4aab-a3ce-64a1485190d9" providerId="ADAL" clId="{F8D75E63-FEF8-40D1-B9D6-8AB3ABDBA51D}" dt="2021-07-28T07:20:04.392" v="4766" actId="1076"/>
          <ac:picMkLst>
            <pc:docMk/>
            <pc:sldMk cId="1983353139" sldId="2076137384"/>
            <ac:picMk id="10" creationId="{66FC615A-7A4F-4FAC-936A-E47A32B279F2}"/>
          </ac:picMkLst>
        </pc:picChg>
        <pc:picChg chg="del">
          <ac:chgData name="Pam Lahoud" userId="c994f292-3cc1-4aab-a3ce-64a1485190d9" providerId="ADAL" clId="{F8D75E63-FEF8-40D1-B9D6-8AB3ABDBA51D}" dt="2021-07-28T07:12:53.272" v="4667" actId="478"/>
          <ac:picMkLst>
            <pc:docMk/>
            <pc:sldMk cId="1983353139" sldId="2076137384"/>
            <ac:picMk id="16" creationId="{58EE1C83-9C4E-436F-B871-4BF417F57692}"/>
          </ac:picMkLst>
        </pc:picChg>
        <pc:picChg chg="del">
          <ac:chgData name="Pam Lahoud" userId="c994f292-3cc1-4aab-a3ce-64a1485190d9" providerId="ADAL" clId="{F8D75E63-FEF8-40D1-B9D6-8AB3ABDBA51D}" dt="2021-07-28T07:12:53.272" v="4667" actId="478"/>
          <ac:picMkLst>
            <pc:docMk/>
            <pc:sldMk cId="1983353139" sldId="2076137384"/>
            <ac:picMk id="22" creationId="{3D038CEB-C416-47D6-AC4F-557AB7E24EA4}"/>
          </ac:picMkLst>
        </pc:picChg>
        <pc:picChg chg="del">
          <ac:chgData name="Pam Lahoud" userId="c994f292-3cc1-4aab-a3ce-64a1485190d9" providerId="ADAL" clId="{F8D75E63-FEF8-40D1-B9D6-8AB3ABDBA51D}" dt="2021-07-28T07:12:53.272" v="4667" actId="478"/>
          <ac:picMkLst>
            <pc:docMk/>
            <pc:sldMk cId="1983353139" sldId="2076137384"/>
            <ac:picMk id="30" creationId="{5BBEB8BA-F7E3-4F88-97F1-A4FB62464A3B}"/>
          </ac:picMkLst>
        </pc:picChg>
        <pc:picChg chg="del">
          <ac:chgData name="Pam Lahoud" userId="c994f292-3cc1-4aab-a3ce-64a1485190d9" providerId="ADAL" clId="{F8D75E63-FEF8-40D1-B9D6-8AB3ABDBA51D}" dt="2021-07-28T07:12:53.272" v="4667" actId="478"/>
          <ac:picMkLst>
            <pc:docMk/>
            <pc:sldMk cId="1983353139" sldId="2076137384"/>
            <ac:picMk id="36" creationId="{8F055A8C-9E6E-4F44-ADCD-DDCBA9C0D0F6}"/>
          </ac:picMkLst>
        </pc:picChg>
        <pc:picChg chg="add mod">
          <ac:chgData name="Pam Lahoud" userId="c994f292-3cc1-4aab-a3ce-64a1485190d9" providerId="ADAL" clId="{F8D75E63-FEF8-40D1-B9D6-8AB3ABDBA51D}" dt="2021-07-28T07:20:11.943" v="4767" actId="1076"/>
          <ac:picMkLst>
            <pc:docMk/>
            <pc:sldMk cId="1983353139" sldId="2076137384"/>
            <ac:picMk id="37" creationId="{D23C5393-C3B6-4649-A41C-9AEBCA4DCB29}"/>
          </ac:picMkLst>
        </pc:picChg>
        <pc:picChg chg="add mod">
          <ac:chgData name="Pam Lahoud" userId="c994f292-3cc1-4aab-a3ce-64a1485190d9" providerId="ADAL" clId="{F8D75E63-FEF8-40D1-B9D6-8AB3ABDBA51D}" dt="2021-07-28T07:20:04.392" v="4766" actId="1076"/>
          <ac:picMkLst>
            <pc:docMk/>
            <pc:sldMk cId="1983353139" sldId="2076137384"/>
            <ac:picMk id="45" creationId="{62801D16-09B9-476C-8B3F-8D6622A60356}"/>
          </ac:picMkLst>
        </pc:picChg>
        <pc:picChg chg="add del mod">
          <ac:chgData name="Pam Lahoud" userId="c994f292-3cc1-4aab-a3ce-64a1485190d9" providerId="ADAL" clId="{F8D75E63-FEF8-40D1-B9D6-8AB3ABDBA51D}" dt="2021-07-28T07:18:06.754" v="4745" actId="478"/>
          <ac:picMkLst>
            <pc:docMk/>
            <pc:sldMk cId="1983353139" sldId="2076137384"/>
            <ac:picMk id="48" creationId="{C356CCFF-D2D7-45A6-BE21-4859E72B1EAE}"/>
          </ac:picMkLst>
        </pc:picChg>
        <pc:picChg chg="add del mod">
          <ac:chgData name="Pam Lahoud" userId="c994f292-3cc1-4aab-a3ce-64a1485190d9" providerId="ADAL" clId="{F8D75E63-FEF8-40D1-B9D6-8AB3ABDBA51D}" dt="2021-07-28T07:18:37.561" v="4751" actId="478"/>
          <ac:picMkLst>
            <pc:docMk/>
            <pc:sldMk cId="1983353139" sldId="2076137384"/>
            <ac:picMk id="51" creationId="{40BE6C60-5783-4621-B7E3-CF65371DA446}"/>
          </ac:picMkLst>
        </pc:picChg>
        <pc:picChg chg="add del mod">
          <ac:chgData name="Pam Lahoud" userId="c994f292-3cc1-4aab-a3ce-64a1485190d9" providerId="ADAL" clId="{F8D75E63-FEF8-40D1-B9D6-8AB3ABDBA51D}" dt="2021-07-28T07:19:01.439" v="4757" actId="478"/>
          <ac:picMkLst>
            <pc:docMk/>
            <pc:sldMk cId="1983353139" sldId="2076137384"/>
            <ac:picMk id="56" creationId="{34335A64-3322-4989-9BB1-6A8991DD7F2D}"/>
          </ac:picMkLst>
        </pc:picChg>
        <pc:picChg chg="del mod">
          <ac:chgData name="Pam Lahoud" userId="c994f292-3cc1-4aab-a3ce-64a1485190d9" providerId="ADAL" clId="{F8D75E63-FEF8-40D1-B9D6-8AB3ABDBA51D}" dt="2021-07-28T07:12:53.272" v="4667" actId="478"/>
          <ac:picMkLst>
            <pc:docMk/>
            <pc:sldMk cId="1983353139" sldId="2076137384"/>
            <ac:picMk id="79" creationId="{454D9229-E623-468F-9DFF-3FDB6F3D071C}"/>
          </ac:picMkLst>
        </pc:picChg>
      </pc:sldChg>
      <pc:sldChg chg="del">
        <pc:chgData name="Pam Lahoud" userId="c994f292-3cc1-4aab-a3ce-64a1485190d9" providerId="ADAL" clId="{F8D75E63-FEF8-40D1-B9D6-8AB3ABDBA51D}" dt="2021-07-28T07:08:53.965" v="4619" actId="47"/>
        <pc:sldMkLst>
          <pc:docMk/>
          <pc:sldMk cId="2445242913" sldId="2076137385"/>
        </pc:sldMkLst>
      </pc:sldChg>
      <pc:sldChg chg="del">
        <pc:chgData name="Pam Lahoud" userId="c994f292-3cc1-4aab-a3ce-64a1485190d9" providerId="ADAL" clId="{F8D75E63-FEF8-40D1-B9D6-8AB3ABDBA51D}" dt="2021-07-28T05:00:25.542" v="2260" actId="47"/>
        <pc:sldMkLst>
          <pc:docMk/>
          <pc:sldMk cId="334186320" sldId="2076137388"/>
        </pc:sldMkLst>
      </pc:sldChg>
      <pc:sldChg chg="del">
        <pc:chgData name="Pam Lahoud" userId="c994f292-3cc1-4aab-a3ce-64a1485190d9" providerId="ADAL" clId="{F8D75E63-FEF8-40D1-B9D6-8AB3ABDBA51D}" dt="2021-07-28T07:27:36.395" v="4795" actId="47"/>
        <pc:sldMkLst>
          <pc:docMk/>
          <pc:sldMk cId="898130839" sldId="2076137394"/>
        </pc:sldMkLst>
      </pc:sldChg>
      <pc:sldChg chg="mod ord modShow modNotesTx">
        <pc:chgData name="Pam Lahoud" userId="c994f292-3cc1-4aab-a3ce-64a1485190d9" providerId="ADAL" clId="{F8D75E63-FEF8-40D1-B9D6-8AB3ABDBA51D}" dt="2021-08-04T20:23:27.357" v="5428" actId="6549"/>
        <pc:sldMkLst>
          <pc:docMk/>
          <pc:sldMk cId="1698390293" sldId="2076137397"/>
        </pc:sldMkLst>
      </pc:sldChg>
      <pc:sldChg chg="addSp delSp modSp add del mod modClrScheme delAnim chgLayout modNotesTx">
        <pc:chgData name="Pam Lahoud" userId="c994f292-3cc1-4aab-a3ce-64a1485190d9" providerId="ADAL" clId="{F8D75E63-FEF8-40D1-B9D6-8AB3ABDBA51D}" dt="2021-08-04T16:17:01.111" v="5183" actId="20577"/>
        <pc:sldMkLst>
          <pc:docMk/>
          <pc:sldMk cId="3126813379" sldId="2076137398"/>
        </pc:sldMkLst>
        <pc:spChg chg="mod ord">
          <ac:chgData name="Pam Lahoud" userId="c994f292-3cc1-4aab-a3ce-64a1485190d9" providerId="ADAL" clId="{F8D75E63-FEF8-40D1-B9D6-8AB3ABDBA51D}" dt="2021-07-28T05:21:24.626" v="2661" actId="20577"/>
          <ac:spMkLst>
            <pc:docMk/>
            <pc:sldMk cId="3126813379" sldId="2076137398"/>
            <ac:spMk id="2" creationId="{0EA7F25F-1E08-4EAF-83B3-11D2DE6E1F4F}"/>
          </ac:spMkLst>
        </pc:spChg>
        <pc:spChg chg="add del mod">
          <ac:chgData name="Pam Lahoud" userId="c994f292-3cc1-4aab-a3ce-64a1485190d9" providerId="ADAL" clId="{F8D75E63-FEF8-40D1-B9D6-8AB3ABDBA51D}" dt="2021-07-28T05:12:03.204" v="2509" actId="478"/>
          <ac:spMkLst>
            <pc:docMk/>
            <pc:sldMk cId="3126813379" sldId="2076137398"/>
            <ac:spMk id="5" creationId="{EBB79F54-F0CA-4FD3-8915-0C0CFC16EA5B}"/>
          </ac:spMkLst>
        </pc:spChg>
        <pc:spChg chg="mod topLvl">
          <ac:chgData name="Pam Lahoud" userId="c994f292-3cc1-4aab-a3ce-64a1485190d9" providerId="ADAL" clId="{F8D75E63-FEF8-40D1-B9D6-8AB3ABDBA51D}" dt="2021-07-28T06:33:47.540" v="3704" actId="165"/>
          <ac:spMkLst>
            <pc:docMk/>
            <pc:sldMk cId="3126813379" sldId="2076137398"/>
            <ac:spMk id="23" creationId="{2DDEF5DA-FD18-4628-976B-3BFBB2BD64E9}"/>
          </ac:spMkLst>
        </pc:spChg>
        <pc:spChg chg="mod topLvl">
          <ac:chgData name="Pam Lahoud" userId="c994f292-3cc1-4aab-a3ce-64a1485190d9" providerId="ADAL" clId="{F8D75E63-FEF8-40D1-B9D6-8AB3ABDBA51D}" dt="2021-07-28T06:33:47.540" v="3704" actId="165"/>
          <ac:spMkLst>
            <pc:docMk/>
            <pc:sldMk cId="3126813379" sldId="2076137398"/>
            <ac:spMk id="25" creationId="{CC59D680-4C6F-438C-9E86-410E8969B678}"/>
          </ac:spMkLst>
        </pc:spChg>
        <pc:spChg chg="add mod">
          <ac:chgData name="Pam Lahoud" userId="c994f292-3cc1-4aab-a3ce-64a1485190d9" providerId="ADAL" clId="{F8D75E63-FEF8-40D1-B9D6-8AB3ABDBA51D}" dt="2021-07-28T06:33:34.442" v="3703" actId="1076"/>
          <ac:spMkLst>
            <pc:docMk/>
            <pc:sldMk cId="3126813379" sldId="2076137398"/>
            <ac:spMk id="28" creationId="{CA656DA7-19B2-4C30-AEC0-708200CF0938}"/>
          </ac:spMkLst>
        </pc:spChg>
        <pc:spChg chg="mod topLvl">
          <ac:chgData name="Pam Lahoud" userId="c994f292-3cc1-4aab-a3ce-64a1485190d9" providerId="ADAL" clId="{F8D75E63-FEF8-40D1-B9D6-8AB3ABDBA51D}" dt="2021-07-28T06:33:47.540" v="3704" actId="165"/>
          <ac:spMkLst>
            <pc:docMk/>
            <pc:sldMk cId="3126813379" sldId="2076137398"/>
            <ac:spMk id="53" creationId="{3C86AD4A-FF4D-49AB-A3CD-BF54DA2914C3}"/>
          </ac:spMkLst>
        </pc:spChg>
        <pc:spChg chg="mod topLvl">
          <ac:chgData name="Pam Lahoud" userId="c994f292-3cc1-4aab-a3ce-64a1485190d9" providerId="ADAL" clId="{F8D75E63-FEF8-40D1-B9D6-8AB3ABDBA51D}" dt="2021-07-28T06:33:47.540" v="3704" actId="165"/>
          <ac:spMkLst>
            <pc:docMk/>
            <pc:sldMk cId="3126813379" sldId="2076137398"/>
            <ac:spMk id="54" creationId="{B0FA4322-480A-41B1-B273-61DA49DEA9BE}"/>
          </ac:spMkLst>
        </pc:spChg>
        <pc:spChg chg="mod topLvl">
          <ac:chgData name="Pam Lahoud" userId="c994f292-3cc1-4aab-a3ce-64a1485190d9" providerId="ADAL" clId="{F8D75E63-FEF8-40D1-B9D6-8AB3ABDBA51D}" dt="2021-07-28T06:33:47.540" v="3704" actId="165"/>
          <ac:spMkLst>
            <pc:docMk/>
            <pc:sldMk cId="3126813379" sldId="2076137398"/>
            <ac:spMk id="56" creationId="{F5A15E05-5B1D-4737-8A48-0188F93AE251}"/>
          </ac:spMkLst>
        </pc:spChg>
        <pc:spChg chg="mod topLvl">
          <ac:chgData name="Pam Lahoud" userId="c994f292-3cc1-4aab-a3ce-64a1485190d9" providerId="ADAL" clId="{F8D75E63-FEF8-40D1-B9D6-8AB3ABDBA51D}" dt="2021-07-28T06:33:47.540" v="3704" actId="165"/>
          <ac:spMkLst>
            <pc:docMk/>
            <pc:sldMk cId="3126813379" sldId="2076137398"/>
            <ac:spMk id="58" creationId="{38BFADA0-1201-4944-9CB0-81ACC0CCCF87}"/>
          </ac:spMkLst>
        </pc:spChg>
        <pc:spChg chg="mod topLvl">
          <ac:chgData name="Pam Lahoud" userId="c994f292-3cc1-4aab-a3ce-64a1485190d9" providerId="ADAL" clId="{F8D75E63-FEF8-40D1-B9D6-8AB3ABDBA51D}" dt="2021-07-28T06:33:47.540" v="3704" actId="165"/>
          <ac:spMkLst>
            <pc:docMk/>
            <pc:sldMk cId="3126813379" sldId="2076137398"/>
            <ac:spMk id="77" creationId="{FEF24C58-10FB-4745-B80A-A4F3327FF0A8}"/>
          </ac:spMkLst>
        </pc:spChg>
        <pc:spChg chg="mod topLvl">
          <ac:chgData name="Pam Lahoud" userId="c994f292-3cc1-4aab-a3ce-64a1485190d9" providerId="ADAL" clId="{F8D75E63-FEF8-40D1-B9D6-8AB3ABDBA51D}" dt="2021-07-28T06:33:47.540" v="3704" actId="165"/>
          <ac:spMkLst>
            <pc:docMk/>
            <pc:sldMk cId="3126813379" sldId="2076137398"/>
            <ac:spMk id="79" creationId="{A2CD7547-9117-455F-9EEC-58427C6A7639}"/>
          </ac:spMkLst>
        </pc:spChg>
        <pc:spChg chg="mod topLvl">
          <ac:chgData name="Pam Lahoud" userId="c994f292-3cc1-4aab-a3ce-64a1485190d9" providerId="ADAL" clId="{F8D75E63-FEF8-40D1-B9D6-8AB3ABDBA51D}" dt="2021-07-28T06:33:47.540" v="3704" actId="165"/>
          <ac:spMkLst>
            <pc:docMk/>
            <pc:sldMk cId="3126813379" sldId="2076137398"/>
            <ac:spMk id="81" creationId="{14679F79-7FA9-4B63-8146-259AB7E82B97}"/>
          </ac:spMkLst>
        </pc:spChg>
        <pc:spChg chg="del mod">
          <ac:chgData name="Pam Lahoud" userId="c994f292-3cc1-4aab-a3ce-64a1485190d9" providerId="ADAL" clId="{F8D75E63-FEF8-40D1-B9D6-8AB3ABDBA51D}" dt="2021-07-28T05:12:01.591" v="2508" actId="478"/>
          <ac:spMkLst>
            <pc:docMk/>
            <pc:sldMk cId="3126813379" sldId="2076137398"/>
            <ac:spMk id="117" creationId="{30F60F08-0977-403C-AD50-4B108B23C135}"/>
          </ac:spMkLst>
        </pc:spChg>
        <pc:spChg chg="mod topLvl">
          <ac:chgData name="Pam Lahoud" userId="c994f292-3cc1-4aab-a3ce-64a1485190d9" providerId="ADAL" clId="{F8D75E63-FEF8-40D1-B9D6-8AB3ABDBA51D}" dt="2021-07-28T06:33:47.540" v="3704" actId="165"/>
          <ac:spMkLst>
            <pc:docMk/>
            <pc:sldMk cId="3126813379" sldId="2076137398"/>
            <ac:spMk id="127" creationId="{CA8EA77E-4314-425B-8311-9330AC4EE279}"/>
          </ac:spMkLst>
        </pc:spChg>
        <pc:spChg chg="del">
          <ac:chgData name="Pam Lahoud" userId="c994f292-3cc1-4aab-a3ce-64a1485190d9" providerId="ADAL" clId="{F8D75E63-FEF8-40D1-B9D6-8AB3ABDBA51D}" dt="2021-07-28T05:12:21.620" v="2517" actId="478"/>
          <ac:spMkLst>
            <pc:docMk/>
            <pc:sldMk cId="3126813379" sldId="2076137398"/>
            <ac:spMk id="135" creationId="{712A2072-675E-48CF-9911-A99CFB5781FD}"/>
          </ac:spMkLst>
        </pc:spChg>
        <pc:spChg chg="del">
          <ac:chgData name="Pam Lahoud" userId="c994f292-3cc1-4aab-a3ce-64a1485190d9" providerId="ADAL" clId="{F8D75E63-FEF8-40D1-B9D6-8AB3ABDBA51D}" dt="2021-07-28T05:12:23.926" v="2519" actId="478"/>
          <ac:spMkLst>
            <pc:docMk/>
            <pc:sldMk cId="3126813379" sldId="2076137398"/>
            <ac:spMk id="136" creationId="{0B23F416-8AD8-49B9-B6AA-5D31925BE604}"/>
          </ac:spMkLst>
        </pc:spChg>
        <pc:spChg chg="mod ord topLvl">
          <ac:chgData name="Pam Lahoud" userId="c994f292-3cc1-4aab-a3ce-64a1485190d9" providerId="ADAL" clId="{F8D75E63-FEF8-40D1-B9D6-8AB3ABDBA51D}" dt="2021-07-28T06:33:47.540" v="3704" actId="165"/>
          <ac:spMkLst>
            <pc:docMk/>
            <pc:sldMk cId="3126813379" sldId="2076137398"/>
            <ac:spMk id="1024" creationId="{62EECAF1-FA28-4AE4-88AB-552A64E0A670}"/>
          </ac:spMkLst>
        </pc:spChg>
        <pc:spChg chg="mod topLvl">
          <ac:chgData name="Pam Lahoud" userId="c994f292-3cc1-4aab-a3ce-64a1485190d9" providerId="ADAL" clId="{F8D75E63-FEF8-40D1-B9D6-8AB3ABDBA51D}" dt="2021-07-28T06:33:47.540" v="3704" actId="165"/>
          <ac:spMkLst>
            <pc:docMk/>
            <pc:sldMk cId="3126813379" sldId="2076137398"/>
            <ac:spMk id="1025" creationId="{B9CEB007-A9C1-42D6-957F-48BD5F05EB2A}"/>
          </ac:spMkLst>
        </pc:spChg>
        <pc:spChg chg="del">
          <ac:chgData name="Pam Lahoud" userId="c994f292-3cc1-4aab-a3ce-64a1485190d9" providerId="ADAL" clId="{F8D75E63-FEF8-40D1-B9D6-8AB3ABDBA51D}" dt="2021-07-28T05:12:18.920" v="2515" actId="478"/>
          <ac:spMkLst>
            <pc:docMk/>
            <pc:sldMk cId="3126813379" sldId="2076137398"/>
            <ac:spMk id="1027" creationId="{46231910-8645-4828-B671-B6EF336D3382}"/>
          </ac:spMkLst>
        </pc:spChg>
        <pc:grpChg chg="add del mod">
          <ac:chgData name="Pam Lahoud" userId="c994f292-3cc1-4aab-a3ce-64a1485190d9" providerId="ADAL" clId="{F8D75E63-FEF8-40D1-B9D6-8AB3ABDBA51D}" dt="2021-07-28T06:33:47.540" v="3704" actId="165"/>
          <ac:grpSpMkLst>
            <pc:docMk/>
            <pc:sldMk cId="3126813379" sldId="2076137398"/>
            <ac:grpSpMk id="27" creationId="{32A94AE6-7C2E-43F2-B15B-09AFDEBB221B}"/>
          </ac:grpSpMkLst>
        </pc:grpChg>
        <pc:grpChg chg="add">
          <ac:chgData name="Pam Lahoud" userId="c994f292-3cc1-4aab-a3ce-64a1485190d9" providerId="ADAL" clId="{F8D75E63-FEF8-40D1-B9D6-8AB3ABDBA51D}" dt="2021-07-28T06:33:57.697" v="3705" actId="164"/>
          <ac:grpSpMkLst>
            <pc:docMk/>
            <pc:sldMk cId="3126813379" sldId="2076137398"/>
            <ac:grpSpMk id="29" creationId="{163AAC5C-A50D-4C49-B0A2-17A5864E254A}"/>
          </ac:grpSpMkLst>
        </pc:grpChg>
        <pc:picChg chg="del">
          <ac:chgData name="Pam Lahoud" userId="c994f292-3cc1-4aab-a3ce-64a1485190d9" providerId="ADAL" clId="{F8D75E63-FEF8-40D1-B9D6-8AB3ABDBA51D}" dt="2021-07-28T05:12:20.099" v="2516" actId="478"/>
          <ac:picMkLst>
            <pc:docMk/>
            <pc:sldMk cId="3126813379" sldId="2076137398"/>
            <ac:picMk id="4" creationId="{7A1F5647-1A07-45E0-9194-1EC3F6B3DF50}"/>
          </ac:picMkLst>
        </pc:picChg>
        <pc:picChg chg="del">
          <ac:chgData name="Pam Lahoud" userId="c994f292-3cc1-4aab-a3ce-64a1485190d9" providerId="ADAL" clId="{F8D75E63-FEF8-40D1-B9D6-8AB3ABDBA51D}" dt="2021-07-28T05:12:22.582" v="2518" actId="478"/>
          <ac:picMkLst>
            <pc:docMk/>
            <pc:sldMk cId="3126813379" sldId="2076137398"/>
            <ac:picMk id="6" creationId="{D8B910AE-874C-4709-B148-BD2334CD0896}"/>
          </ac:picMkLst>
        </pc:picChg>
        <pc:picChg chg="del">
          <ac:chgData name="Pam Lahoud" userId="c994f292-3cc1-4aab-a3ce-64a1485190d9" providerId="ADAL" clId="{F8D75E63-FEF8-40D1-B9D6-8AB3ABDBA51D}" dt="2021-07-28T05:12:24.756" v="2520" actId="478"/>
          <ac:picMkLst>
            <pc:docMk/>
            <pc:sldMk cId="3126813379" sldId="2076137398"/>
            <ac:picMk id="8" creationId="{E82856CE-3BDE-4445-AA2A-AC4F8CA4EA76}"/>
          </ac:picMkLst>
        </pc:picChg>
        <pc:picChg chg="add del mod topLvl">
          <ac:chgData name="Pam Lahoud" userId="c994f292-3cc1-4aab-a3ce-64a1485190d9" providerId="ADAL" clId="{F8D75E63-FEF8-40D1-B9D6-8AB3ABDBA51D}" dt="2021-07-28T06:33:47.540" v="3704" actId="165"/>
          <ac:picMkLst>
            <pc:docMk/>
            <pc:sldMk cId="3126813379" sldId="2076137398"/>
            <ac:picMk id="30" creationId="{5E618C96-8E3A-4244-A559-0A021386FC99}"/>
          </ac:picMkLst>
        </pc:picChg>
        <pc:picChg chg="mod topLvl">
          <ac:chgData name="Pam Lahoud" userId="c994f292-3cc1-4aab-a3ce-64a1485190d9" providerId="ADAL" clId="{F8D75E63-FEF8-40D1-B9D6-8AB3ABDBA51D}" dt="2021-07-28T06:34:15.604" v="3710" actId="1037"/>
          <ac:picMkLst>
            <pc:docMk/>
            <pc:sldMk cId="3126813379" sldId="2076137398"/>
            <ac:picMk id="32" creationId="{E2BEBB29-2704-46B0-BDEA-F1B782CA621E}"/>
          </ac:picMkLst>
        </pc:picChg>
        <pc:picChg chg="mod topLvl">
          <ac:chgData name="Pam Lahoud" userId="c994f292-3cc1-4aab-a3ce-64a1485190d9" providerId="ADAL" clId="{F8D75E63-FEF8-40D1-B9D6-8AB3ABDBA51D}" dt="2021-07-28T06:33:47.540" v="3704" actId="165"/>
          <ac:picMkLst>
            <pc:docMk/>
            <pc:sldMk cId="3126813379" sldId="2076137398"/>
            <ac:picMk id="36" creationId="{5939E9FC-25D3-45A1-A682-6EE0DE0D3D9A}"/>
          </ac:picMkLst>
        </pc:picChg>
        <pc:picChg chg="mod topLvl">
          <ac:chgData name="Pam Lahoud" userId="c994f292-3cc1-4aab-a3ce-64a1485190d9" providerId="ADAL" clId="{F8D75E63-FEF8-40D1-B9D6-8AB3ABDBA51D}" dt="2021-07-28T06:33:47.540" v="3704" actId="165"/>
          <ac:picMkLst>
            <pc:docMk/>
            <pc:sldMk cId="3126813379" sldId="2076137398"/>
            <ac:picMk id="38" creationId="{04D69B08-D961-4B39-B21C-B9E45F670CC0}"/>
          </ac:picMkLst>
        </pc:picChg>
        <pc:picChg chg="mod topLvl">
          <ac:chgData name="Pam Lahoud" userId="c994f292-3cc1-4aab-a3ce-64a1485190d9" providerId="ADAL" clId="{F8D75E63-FEF8-40D1-B9D6-8AB3ABDBA51D}" dt="2021-07-28T06:33:47.540" v="3704" actId="165"/>
          <ac:picMkLst>
            <pc:docMk/>
            <pc:sldMk cId="3126813379" sldId="2076137398"/>
            <ac:picMk id="45" creationId="{8AFDB497-C2D7-498A-A0F1-832F185FD6E9}"/>
          </ac:picMkLst>
        </pc:picChg>
        <pc:picChg chg="del">
          <ac:chgData name="Pam Lahoud" userId="c994f292-3cc1-4aab-a3ce-64a1485190d9" providerId="ADAL" clId="{F8D75E63-FEF8-40D1-B9D6-8AB3ABDBA51D}" dt="2021-07-28T05:12:12.584" v="2511" actId="478"/>
          <ac:picMkLst>
            <pc:docMk/>
            <pc:sldMk cId="3126813379" sldId="2076137398"/>
            <ac:picMk id="116" creationId="{B3A04EDD-1B36-4041-84ED-900A6BE2940D}"/>
          </ac:picMkLst>
        </pc:picChg>
        <pc:cxnChg chg="mod topLvl">
          <ac:chgData name="Pam Lahoud" userId="c994f292-3cc1-4aab-a3ce-64a1485190d9" providerId="ADAL" clId="{F8D75E63-FEF8-40D1-B9D6-8AB3ABDBA51D}" dt="2021-07-28T06:33:47.540" v="3704" actId="165"/>
          <ac:cxnSpMkLst>
            <pc:docMk/>
            <pc:sldMk cId="3126813379" sldId="2076137398"/>
            <ac:cxnSpMk id="60" creationId="{DB85586B-D57F-418A-AEA2-F2EE918B2056}"/>
          </ac:cxnSpMkLst>
        </pc:cxnChg>
        <pc:cxnChg chg="mod topLvl">
          <ac:chgData name="Pam Lahoud" userId="c994f292-3cc1-4aab-a3ce-64a1485190d9" providerId="ADAL" clId="{F8D75E63-FEF8-40D1-B9D6-8AB3ABDBA51D}" dt="2021-07-28T06:33:47.540" v="3704" actId="165"/>
          <ac:cxnSpMkLst>
            <pc:docMk/>
            <pc:sldMk cId="3126813379" sldId="2076137398"/>
            <ac:cxnSpMk id="62" creationId="{0FB5E804-30E2-494F-9A94-89E7591D4F24}"/>
          </ac:cxnSpMkLst>
        </pc:cxnChg>
        <pc:cxnChg chg="mod topLvl">
          <ac:chgData name="Pam Lahoud" userId="c994f292-3cc1-4aab-a3ce-64a1485190d9" providerId="ADAL" clId="{F8D75E63-FEF8-40D1-B9D6-8AB3ABDBA51D}" dt="2021-07-28T06:33:47.540" v="3704" actId="165"/>
          <ac:cxnSpMkLst>
            <pc:docMk/>
            <pc:sldMk cId="3126813379" sldId="2076137398"/>
            <ac:cxnSpMk id="64" creationId="{A66FE540-10E6-4B5A-A128-BD50D3EAF98A}"/>
          </ac:cxnSpMkLst>
        </pc:cxnChg>
        <pc:cxnChg chg="mod topLvl">
          <ac:chgData name="Pam Lahoud" userId="c994f292-3cc1-4aab-a3ce-64a1485190d9" providerId="ADAL" clId="{F8D75E63-FEF8-40D1-B9D6-8AB3ABDBA51D}" dt="2021-07-28T06:33:47.540" v="3704" actId="165"/>
          <ac:cxnSpMkLst>
            <pc:docMk/>
            <pc:sldMk cId="3126813379" sldId="2076137398"/>
            <ac:cxnSpMk id="66" creationId="{7225655A-621E-4860-984C-F502B453B8B1}"/>
          </ac:cxnSpMkLst>
        </pc:cxnChg>
        <pc:cxnChg chg="mod topLvl">
          <ac:chgData name="Pam Lahoud" userId="c994f292-3cc1-4aab-a3ce-64a1485190d9" providerId="ADAL" clId="{F8D75E63-FEF8-40D1-B9D6-8AB3ABDBA51D}" dt="2021-07-28T06:34:15.604" v="3710" actId="1037"/>
          <ac:cxnSpMkLst>
            <pc:docMk/>
            <pc:sldMk cId="3126813379" sldId="2076137398"/>
            <ac:cxnSpMk id="68" creationId="{D8B75144-EA64-4974-89FD-AB04793A35E7}"/>
          </ac:cxnSpMkLst>
        </pc:cxnChg>
        <pc:cxnChg chg="mod topLvl">
          <ac:chgData name="Pam Lahoud" userId="c994f292-3cc1-4aab-a3ce-64a1485190d9" providerId="ADAL" clId="{F8D75E63-FEF8-40D1-B9D6-8AB3ABDBA51D}" dt="2021-07-28T06:33:47.540" v="3704" actId="165"/>
          <ac:cxnSpMkLst>
            <pc:docMk/>
            <pc:sldMk cId="3126813379" sldId="2076137398"/>
            <ac:cxnSpMk id="75" creationId="{422B5F00-EFD5-4E86-8DF1-51C4B46EA076}"/>
          </ac:cxnSpMkLst>
        </pc:cxnChg>
        <pc:cxnChg chg="mod topLvl">
          <ac:chgData name="Pam Lahoud" userId="c994f292-3cc1-4aab-a3ce-64a1485190d9" providerId="ADAL" clId="{F8D75E63-FEF8-40D1-B9D6-8AB3ABDBA51D}" dt="2021-07-28T06:34:05.051" v="3706" actId="14100"/>
          <ac:cxnSpMkLst>
            <pc:docMk/>
            <pc:sldMk cId="3126813379" sldId="2076137398"/>
            <ac:cxnSpMk id="83" creationId="{927D221A-0932-4121-89E6-8CB273D8A97D}"/>
          </ac:cxnSpMkLst>
        </pc:cxnChg>
        <pc:cxnChg chg="del">
          <ac:chgData name="Pam Lahoud" userId="c994f292-3cc1-4aab-a3ce-64a1485190d9" providerId="ADAL" clId="{F8D75E63-FEF8-40D1-B9D6-8AB3ABDBA51D}" dt="2021-07-28T05:12:13.834" v="2512" actId="478"/>
          <ac:cxnSpMkLst>
            <pc:docMk/>
            <pc:sldMk cId="3126813379" sldId="2076137398"/>
            <ac:cxnSpMk id="119" creationId="{75BA7634-90A7-4C39-B4DF-610A339EFD7F}"/>
          </ac:cxnSpMkLst>
        </pc:cxnChg>
        <pc:cxnChg chg="del">
          <ac:chgData name="Pam Lahoud" userId="c994f292-3cc1-4aab-a3ce-64a1485190d9" providerId="ADAL" clId="{F8D75E63-FEF8-40D1-B9D6-8AB3ABDBA51D}" dt="2021-07-28T05:12:14.789" v="2513" actId="478"/>
          <ac:cxnSpMkLst>
            <pc:docMk/>
            <pc:sldMk cId="3126813379" sldId="2076137398"/>
            <ac:cxnSpMk id="121" creationId="{87C3CAD6-55D2-4782-8FEC-88DD7491F053}"/>
          </ac:cxnSpMkLst>
        </pc:cxnChg>
        <pc:cxnChg chg="del">
          <ac:chgData name="Pam Lahoud" userId="c994f292-3cc1-4aab-a3ce-64a1485190d9" providerId="ADAL" clId="{F8D75E63-FEF8-40D1-B9D6-8AB3ABDBA51D}" dt="2021-07-28T05:12:15.518" v="2514" actId="478"/>
          <ac:cxnSpMkLst>
            <pc:docMk/>
            <pc:sldMk cId="3126813379" sldId="2076137398"/>
            <ac:cxnSpMk id="123" creationId="{4264DB23-2CD6-47D2-8594-959F58285303}"/>
          </ac:cxnSpMkLst>
        </pc:cxnChg>
        <pc:cxnChg chg="mod topLvl">
          <ac:chgData name="Pam Lahoud" userId="c994f292-3cc1-4aab-a3ce-64a1485190d9" providerId="ADAL" clId="{F8D75E63-FEF8-40D1-B9D6-8AB3ABDBA51D}" dt="2021-07-28T06:33:47.540" v="3704" actId="165"/>
          <ac:cxnSpMkLst>
            <pc:docMk/>
            <pc:sldMk cId="3126813379" sldId="2076137398"/>
            <ac:cxnSpMk id="125" creationId="{6662B299-9C06-4AA3-87A8-856D83D09037}"/>
          </ac:cxnSpMkLst>
        </pc:cxnChg>
      </pc:sldChg>
      <pc:sldChg chg="del">
        <pc:chgData name="Pam Lahoud" userId="c994f292-3cc1-4aab-a3ce-64a1485190d9" providerId="ADAL" clId="{F8D75E63-FEF8-40D1-B9D6-8AB3ABDBA51D}" dt="2021-07-28T07:27:40.562" v="4796" actId="47"/>
        <pc:sldMkLst>
          <pc:docMk/>
          <pc:sldMk cId="1349317058" sldId="2076137401"/>
        </pc:sldMkLst>
      </pc:sldChg>
      <pc:sldChg chg="del">
        <pc:chgData name="Pam Lahoud" userId="c994f292-3cc1-4aab-a3ce-64a1485190d9" providerId="ADAL" clId="{F8D75E63-FEF8-40D1-B9D6-8AB3ABDBA51D}" dt="2021-07-28T07:27:48.855" v="4799" actId="47"/>
        <pc:sldMkLst>
          <pc:docMk/>
          <pc:sldMk cId="1188652631" sldId="2076137402"/>
        </pc:sldMkLst>
      </pc:sldChg>
      <pc:sldChg chg="del">
        <pc:chgData name="Pam Lahoud" userId="c994f292-3cc1-4aab-a3ce-64a1485190d9" providerId="ADAL" clId="{F8D75E63-FEF8-40D1-B9D6-8AB3ABDBA51D}" dt="2021-07-28T05:00:16.684" v="2257" actId="47"/>
        <pc:sldMkLst>
          <pc:docMk/>
          <pc:sldMk cId="2174275191" sldId="2076137403"/>
        </pc:sldMkLst>
      </pc:sldChg>
      <pc:sldChg chg="addSp delSp modSp mod modClrScheme chgLayout modNotesTx">
        <pc:chgData name="Pam Lahoud" userId="c994f292-3cc1-4aab-a3ce-64a1485190d9" providerId="ADAL" clId="{F8D75E63-FEF8-40D1-B9D6-8AB3ABDBA51D}" dt="2021-08-04T16:28:44.923" v="5398" actId="20577"/>
        <pc:sldMkLst>
          <pc:docMk/>
          <pc:sldMk cId="1652726590" sldId="2076137404"/>
        </pc:sldMkLst>
        <pc:spChg chg="mod ord">
          <ac:chgData name="Pam Lahoud" userId="c994f292-3cc1-4aab-a3ce-64a1485190d9" providerId="ADAL" clId="{F8D75E63-FEF8-40D1-B9D6-8AB3ABDBA51D}" dt="2021-07-28T06:37:50.438" v="3791" actId="6264"/>
          <ac:spMkLst>
            <pc:docMk/>
            <pc:sldMk cId="1652726590" sldId="2076137404"/>
            <ac:spMk id="2" creationId="{0EA7F25F-1E08-4EAF-83B3-11D2DE6E1F4F}"/>
          </ac:spMkLst>
        </pc:spChg>
        <pc:spChg chg="del">
          <ac:chgData name="Pam Lahoud" userId="c994f292-3cc1-4aab-a3ce-64a1485190d9" providerId="ADAL" clId="{F8D75E63-FEF8-40D1-B9D6-8AB3ABDBA51D}" dt="2021-07-28T06:32:13.581" v="3688" actId="478"/>
          <ac:spMkLst>
            <pc:docMk/>
            <pc:sldMk cId="1652726590" sldId="2076137404"/>
            <ac:spMk id="3" creationId="{06A31148-CFA0-44F2-BB16-93B07FC078C3}"/>
          </ac:spMkLst>
        </pc:spChg>
        <pc:spChg chg="del">
          <ac:chgData name="Pam Lahoud" userId="c994f292-3cc1-4aab-a3ce-64a1485190d9" providerId="ADAL" clId="{F8D75E63-FEF8-40D1-B9D6-8AB3ABDBA51D}" dt="2021-07-28T06:32:13.581" v="3688" actId="478"/>
          <ac:spMkLst>
            <pc:docMk/>
            <pc:sldMk cId="1652726590" sldId="2076137404"/>
            <ac:spMk id="5" creationId="{1A3D10B2-8287-4E3E-A801-7EB7B51E0ACF}"/>
          </ac:spMkLst>
        </pc:spChg>
        <pc:spChg chg="add del">
          <ac:chgData name="Pam Lahoud" userId="c994f292-3cc1-4aab-a3ce-64a1485190d9" providerId="ADAL" clId="{F8D75E63-FEF8-40D1-B9D6-8AB3ABDBA51D}" dt="2021-07-28T06:29:43.517" v="3661" actId="11529"/>
          <ac:spMkLst>
            <pc:docMk/>
            <pc:sldMk cId="1652726590" sldId="2076137404"/>
            <ac:spMk id="7" creationId="{FB33C9AE-B459-47FD-99FB-796E3E4C4A1A}"/>
          </ac:spMkLst>
        </pc:spChg>
        <pc:spChg chg="add mod">
          <ac:chgData name="Pam Lahoud" userId="c994f292-3cc1-4aab-a3ce-64a1485190d9" providerId="ADAL" clId="{F8D75E63-FEF8-40D1-B9D6-8AB3ABDBA51D}" dt="2021-07-28T06:31:39.753" v="3686" actId="1582"/>
          <ac:spMkLst>
            <pc:docMk/>
            <pc:sldMk cId="1652726590" sldId="2076137404"/>
            <ac:spMk id="8" creationId="{3D338C3F-AC94-4933-AA20-6BCA1560CCCD}"/>
          </ac:spMkLst>
        </pc:spChg>
        <pc:spChg chg="add mod">
          <ac:chgData name="Pam Lahoud" userId="c994f292-3cc1-4aab-a3ce-64a1485190d9" providerId="ADAL" clId="{F8D75E63-FEF8-40D1-B9D6-8AB3ABDBA51D}" dt="2021-07-28T06:33:14.719" v="3701" actId="1076"/>
          <ac:spMkLst>
            <pc:docMk/>
            <pc:sldMk cId="1652726590" sldId="2076137404"/>
            <ac:spMk id="9" creationId="{E501ED27-7EA2-44F9-A1A1-426C185A2B56}"/>
          </ac:spMkLst>
        </pc:spChg>
        <pc:spChg chg="add del mod">
          <ac:chgData name="Pam Lahoud" userId="c994f292-3cc1-4aab-a3ce-64a1485190d9" providerId="ADAL" clId="{F8D75E63-FEF8-40D1-B9D6-8AB3ABDBA51D}" dt="2021-07-28T06:37:50.438" v="3791" actId="6264"/>
          <ac:spMkLst>
            <pc:docMk/>
            <pc:sldMk cId="1652726590" sldId="2076137404"/>
            <ac:spMk id="12" creationId="{53700933-F984-4A0E-8BFA-1CF5251D741D}"/>
          </ac:spMkLst>
        </pc:spChg>
        <pc:spChg chg="del">
          <ac:chgData name="Pam Lahoud" userId="c994f292-3cc1-4aab-a3ce-64a1485190d9" providerId="ADAL" clId="{F8D75E63-FEF8-40D1-B9D6-8AB3ABDBA51D}" dt="2021-07-28T06:32:13.581" v="3688" actId="478"/>
          <ac:spMkLst>
            <pc:docMk/>
            <pc:sldMk cId="1652726590" sldId="2076137404"/>
            <ac:spMk id="18" creationId="{56E51CA9-00A2-42E1-8FB3-BBBF4E2ECED8}"/>
          </ac:spMkLst>
        </pc:spChg>
        <pc:spChg chg="del">
          <ac:chgData name="Pam Lahoud" userId="c994f292-3cc1-4aab-a3ce-64a1485190d9" providerId="ADAL" clId="{F8D75E63-FEF8-40D1-B9D6-8AB3ABDBA51D}" dt="2021-07-28T06:32:13.581" v="3688" actId="478"/>
          <ac:spMkLst>
            <pc:docMk/>
            <pc:sldMk cId="1652726590" sldId="2076137404"/>
            <ac:spMk id="19" creationId="{5D3885C8-33CD-47C1-83A0-8A357F844A30}"/>
          </ac:spMkLst>
        </pc:spChg>
        <pc:spChg chg="del">
          <ac:chgData name="Pam Lahoud" userId="c994f292-3cc1-4aab-a3ce-64a1485190d9" providerId="ADAL" clId="{F8D75E63-FEF8-40D1-B9D6-8AB3ABDBA51D}" dt="2021-07-28T06:32:13.581" v="3688" actId="478"/>
          <ac:spMkLst>
            <pc:docMk/>
            <pc:sldMk cId="1652726590" sldId="2076137404"/>
            <ac:spMk id="23" creationId="{2DDEF5DA-FD18-4628-976B-3BFBB2BD64E9}"/>
          </ac:spMkLst>
        </pc:spChg>
        <pc:spChg chg="del">
          <ac:chgData name="Pam Lahoud" userId="c994f292-3cc1-4aab-a3ce-64a1485190d9" providerId="ADAL" clId="{F8D75E63-FEF8-40D1-B9D6-8AB3ABDBA51D}" dt="2021-07-28T06:32:13.581" v="3688" actId="478"/>
          <ac:spMkLst>
            <pc:docMk/>
            <pc:sldMk cId="1652726590" sldId="2076137404"/>
            <ac:spMk id="25" creationId="{CC59D680-4C6F-438C-9E86-410E8969B678}"/>
          </ac:spMkLst>
        </pc:spChg>
        <pc:spChg chg="mod">
          <ac:chgData name="Pam Lahoud" userId="c994f292-3cc1-4aab-a3ce-64a1485190d9" providerId="ADAL" clId="{F8D75E63-FEF8-40D1-B9D6-8AB3ABDBA51D}" dt="2021-07-28T06:32:15.141" v="3689"/>
          <ac:spMkLst>
            <pc:docMk/>
            <pc:sldMk cId="1652726590" sldId="2076137404"/>
            <ac:spMk id="40" creationId="{438ECABD-40B7-452A-99E8-FCC67DC9FF51}"/>
          </ac:spMkLst>
        </pc:spChg>
        <pc:spChg chg="mod">
          <ac:chgData name="Pam Lahoud" userId="c994f292-3cc1-4aab-a3ce-64a1485190d9" providerId="ADAL" clId="{F8D75E63-FEF8-40D1-B9D6-8AB3ABDBA51D}" dt="2021-07-28T06:36:40.394" v="3784" actId="113"/>
          <ac:spMkLst>
            <pc:docMk/>
            <pc:sldMk cId="1652726590" sldId="2076137404"/>
            <ac:spMk id="41" creationId="{D28A5319-0CB1-4A3D-BD28-FA4B1C5F1FDE}"/>
          </ac:spMkLst>
        </pc:spChg>
        <pc:spChg chg="mod">
          <ac:chgData name="Pam Lahoud" userId="c994f292-3cc1-4aab-a3ce-64a1485190d9" providerId="ADAL" clId="{F8D75E63-FEF8-40D1-B9D6-8AB3ABDBA51D}" dt="2021-07-28T06:36:45.523" v="3786" actId="113"/>
          <ac:spMkLst>
            <pc:docMk/>
            <pc:sldMk cId="1652726590" sldId="2076137404"/>
            <ac:spMk id="42" creationId="{8D6620CD-EC15-41C4-BB2E-B6DF509E3DC2}"/>
          </ac:spMkLst>
        </pc:spChg>
        <pc:spChg chg="mod">
          <ac:chgData name="Pam Lahoud" userId="c994f292-3cc1-4aab-a3ce-64a1485190d9" providerId="ADAL" clId="{F8D75E63-FEF8-40D1-B9D6-8AB3ABDBA51D}" dt="2021-07-28T06:32:47.939" v="3695" actId="20577"/>
          <ac:spMkLst>
            <pc:docMk/>
            <pc:sldMk cId="1652726590" sldId="2076137404"/>
            <ac:spMk id="49" creationId="{83B5039E-A350-43E6-BE25-E8FA58BB058F}"/>
          </ac:spMkLst>
        </pc:spChg>
        <pc:spChg chg="mod">
          <ac:chgData name="Pam Lahoud" userId="c994f292-3cc1-4aab-a3ce-64a1485190d9" providerId="ADAL" clId="{F8D75E63-FEF8-40D1-B9D6-8AB3ABDBA51D}" dt="2021-07-28T06:32:54.618" v="3699" actId="20577"/>
          <ac:spMkLst>
            <pc:docMk/>
            <pc:sldMk cId="1652726590" sldId="2076137404"/>
            <ac:spMk id="50" creationId="{1E7C0885-7DC9-443B-8D3D-2D6740938B8A}"/>
          </ac:spMkLst>
        </pc:spChg>
        <pc:spChg chg="mod">
          <ac:chgData name="Pam Lahoud" userId="c994f292-3cc1-4aab-a3ce-64a1485190d9" providerId="ADAL" clId="{F8D75E63-FEF8-40D1-B9D6-8AB3ABDBA51D}" dt="2021-07-28T06:32:15.141" v="3689"/>
          <ac:spMkLst>
            <pc:docMk/>
            <pc:sldMk cId="1652726590" sldId="2076137404"/>
            <ac:spMk id="51" creationId="{3D902181-A421-41A5-B681-5E48C192DC5A}"/>
          </ac:spMkLst>
        </pc:spChg>
        <pc:spChg chg="del">
          <ac:chgData name="Pam Lahoud" userId="c994f292-3cc1-4aab-a3ce-64a1485190d9" providerId="ADAL" clId="{F8D75E63-FEF8-40D1-B9D6-8AB3ABDBA51D}" dt="2021-07-28T06:32:13.581" v="3688" actId="478"/>
          <ac:spMkLst>
            <pc:docMk/>
            <pc:sldMk cId="1652726590" sldId="2076137404"/>
            <ac:spMk id="53" creationId="{3C86AD4A-FF4D-49AB-A3CD-BF54DA2914C3}"/>
          </ac:spMkLst>
        </pc:spChg>
        <pc:spChg chg="del">
          <ac:chgData name="Pam Lahoud" userId="c994f292-3cc1-4aab-a3ce-64a1485190d9" providerId="ADAL" clId="{F8D75E63-FEF8-40D1-B9D6-8AB3ABDBA51D}" dt="2021-07-28T06:32:13.581" v="3688" actId="478"/>
          <ac:spMkLst>
            <pc:docMk/>
            <pc:sldMk cId="1652726590" sldId="2076137404"/>
            <ac:spMk id="54" creationId="{B0FA4322-480A-41B1-B273-61DA49DEA9BE}"/>
          </ac:spMkLst>
        </pc:spChg>
        <pc:spChg chg="del">
          <ac:chgData name="Pam Lahoud" userId="c994f292-3cc1-4aab-a3ce-64a1485190d9" providerId="ADAL" clId="{F8D75E63-FEF8-40D1-B9D6-8AB3ABDBA51D}" dt="2021-07-28T06:32:13.581" v="3688" actId="478"/>
          <ac:spMkLst>
            <pc:docMk/>
            <pc:sldMk cId="1652726590" sldId="2076137404"/>
            <ac:spMk id="56" creationId="{F5A15E05-5B1D-4737-8A48-0188F93AE251}"/>
          </ac:spMkLst>
        </pc:spChg>
        <pc:spChg chg="del">
          <ac:chgData name="Pam Lahoud" userId="c994f292-3cc1-4aab-a3ce-64a1485190d9" providerId="ADAL" clId="{F8D75E63-FEF8-40D1-B9D6-8AB3ABDBA51D}" dt="2021-07-28T06:32:09.775" v="3687" actId="478"/>
          <ac:spMkLst>
            <pc:docMk/>
            <pc:sldMk cId="1652726590" sldId="2076137404"/>
            <ac:spMk id="58" creationId="{38BFADA0-1201-4944-9CB0-81ACC0CCCF87}"/>
          </ac:spMkLst>
        </pc:spChg>
        <pc:spChg chg="mod">
          <ac:chgData name="Pam Lahoud" userId="c994f292-3cc1-4aab-a3ce-64a1485190d9" providerId="ADAL" clId="{F8D75E63-FEF8-40D1-B9D6-8AB3ABDBA51D}" dt="2021-07-28T06:32:15.141" v="3689"/>
          <ac:spMkLst>
            <pc:docMk/>
            <pc:sldMk cId="1652726590" sldId="2076137404"/>
            <ac:spMk id="67" creationId="{6B5DDDF5-8616-432C-978A-7BC8668D9433}"/>
          </ac:spMkLst>
        </pc:spChg>
        <pc:spChg chg="mod">
          <ac:chgData name="Pam Lahoud" userId="c994f292-3cc1-4aab-a3ce-64a1485190d9" providerId="ADAL" clId="{F8D75E63-FEF8-40D1-B9D6-8AB3ABDBA51D}" dt="2021-07-28T06:32:15.141" v="3689"/>
          <ac:spMkLst>
            <pc:docMk/>
            <pc:sldMk cId="1652726590" sldId="2076137404"/>
            <ac:spMk id="69" creationId="{97DEF112-6D5C-49BA-B599-93760DEEADB4}"/>
          </ac:spMkLst>
        </pc:spChg>
        <pc:spChg chg="mod">
          <ac:chgData name="Pam Lahoud" userId="c994f292-3cc1-4aab-a3ce-64a1485190d9" providerId="ADAL" clId="{F8D75E63-FEF8-40D1-B9D6-8AB3ABDBA51D}" dt="2021-07-28T06:32:15.141" v="3689"/>
          <ac:spMkLst>
            <pc:docMk/>
            <pc:sldMk cId="1652726590" sldId="2076137404"/>
            <ac:spMk id="71" creationId="{30C98BFD-3604-4AD4-9E7A-D0028FF31A78}"/>
          </ac:spMkLst>
        </pc:spChg>
        <pc:spChg chg="mod">
          <ac:chgData name="Pam Lahoud" userId="c994f292-3cc1-4aab-a3ce-64a1485190d9" providerId="ADAL" clId="{F8D75E63-FEF8-40D1-B9D6-8AB3ABDBA51D}" dt="2021-07-28T06:35:49.691" v="3739" actId="20577"/>
          <ac:spMkLst>
            <pc:docMk/>
            <pc:sldMk cId="1652726590" sldId="2076137404"/>
            <ac:spMk id="72" creationId="{45F83053-6829-4E56-A573-29E86D023B72}"/>
          </ac:spMkLst>
        </pc:spChg>
        <pc:spChg chg="mod">
          <ac:chgData name="Pam Lahoud" userId="c994f292-3cc1-4aab-a3ce-64a1485190d9" providerId="ADAL" clId="{F8D75E63-FEF8-40D1-B9D6-8AB3ABDBA51D}" dt="2021-07-28T06:35:45.594" v="3735" actId="20577"/>
          <ac:spMkLst>
            <pc:docMk/>
            <pc:sldMk cId="1652726590" sldId="2076137404"/>
            <ac:spMk id="76" creationId="{CD14F6A2-D682-4267-95F8-76CD765CF866}"/>
          </ac:spMkLst>
        </pc:spChg>
        <pc:spChg chg="del">
          <ac:chgData name="Pam Lahoud" userId="c994f292-3cc1-4aab-a3ce-64a1485190d9" providerId="ADAL" clId="{F8D75E63-FEF8-40D1-B9D6-8AB3ABDBA51D}" dt="2021-07-28T06:32:13.581" v="3688" actId="478"/>
          <ac:spMkLst>
            <pc:docMk/>
            <pc:sldMk cId="1652726590" sldId="2076137404"/>
            <ac:spMk id="77" creationId="{FEF24C58-10FB-4745-B80A-A4F3327FF0A8}"/>
          </ac:spMkLst>
        </pc:spChg>
        <pc:spChg chg="mod">
          <ac:chgData name="Pam Lahoud" userId="c994f292-3cc1-4aab-a3ce-64a1485190d9" providerId="ADAL" clId="{F8D75E63-FEF8-40D1-B9D6-8AB3ABDBA51D}" dt="2021-07-28T06:34:46.317" v="3717" actId="1037"/>
          <ac:spMkLst>
            <pc:docMk/>
            <pc:sldMk cId="1652726590" sldId="2076137404"/>
            <ac:spMk id="78" creationId="{69BFCDA4-086A-4FB0-BD54-55D594F6007E}"/>
          </ac:spMkLst>
        </pc:spChg>
        <pc:spChg chg="del">
          <ac:chgData name="Pam Lahoud" userId="c994f292-3cc1-4aab-a3ce-64a1485190d9" providerId="ADAL" clId="{F8D75E63-FEF8-40D1-B9D6-8AB3ABDBA51D}" dt="2021-07-28T06:32:13.581" v="3688" actId="478"/>
          <ac:spMkLst>
            <pc:docMk/>
            <pc:sldMk cId="1652726590" sldId="2076137404"/>
            <ac:spMk id="79" creationId="{A2CD7547-9117-455F-9EEC-58427C6A7639}"/>
          </ac:spMkLst>
        </pc:spChg>
        <pc:spChg chg="del">
          <ac:chgData name="Pam Lahoud" userId="c994f292-3cc1-4aab-a3ce-64a1485190d9" providerId="ADAL" clId="{F8D75E63-FEF8-40D1-B9D6-8AB3ABDBA51D}" dt="2021-07-28T06:32:13.581" v="3688" actId="478"/>
          <ac:spMkLst>
            <pc:docMk/>
            <pc:sldMk cId="1652726590" sldId="2076137404"/>
            <ac:spMk id="81" creationId="{14679F79-7FA9-4B63-8146-259AB7E82B97}"/>
          </ac:spMkLst>
        </pc:spChg>
        <pc:grpChg chg="add mod">
          <ac:chgData name="Pam Lahoud" userId="c994f292-3cc1-4aab-a3ce-64a1485190d9" providerId="ADAL" clId="{F8D75E63-FEF8-40D1-B9D6-8AB3ABDBA51D}" dt="2021-07-28T06:32:23.590" v="3690" actId="1076"/>
          <ac:grpSpMkLst>
            <pc:docMk/>
            <pc:sldMk cId="1652726590" sldId="2076137404"/>
            <ac:grpSpMk id="39" creationId="{23ECD52F-994B-4AA8-90FF-57D82931CBD1}"/>
          </ac:grpSpMkLst>
        </pc:grpChg>
        <pc:graphicFrameChg chg="del">
          <ac:chgData name="Pam Lahoud" userId="c994f292-3cc1-4aab-a3ce-64a1485190d9" providerId="ADAL" clId="{F8D75E63-FEF8-40D1-B9D6-8AB3ABDBA51D}" dt="2021-07-28T06:28:29.660" v="3652" actId="478"/>
          <ac:graphicFrameMkLst>
            <pc:docMk/>
            <pc:sldMk cId="1652726590" sldId="2076137404"/>
            <ac:graphicFrameMk id="4" creationId="{CEB9A479-DA85-41CE-91A1-AF22423FFD52}"/>
          </ac:graphicFrameMkLst>
        </pc:graphicFrameChg>
        <pc:picChg chg="add mod">
          <ac:chgData name="Pam Lahoud" userId="c994f292-3cc1-4aab-a3ce-64a1485190d9" providerId="ADAL" clId="{F8D75E63-FEF8-40D1-B9D6-8AB3ABDBA51D}" dt="2021-07-28T06:29:19.907" v="3659" actId="1076"/>
          <ac:picMkLst>
            <pc:docMk/>
            <pc:sldMk cId="1652726590" sldId="2076137404"/>
            <ac:picMk id="6" creationId="{8F5CD650-77E3-42D6-8B70-DCF6875F3A62}"/>
          </ac:picMkLst>
        </pc:picChg>
        <pc:picChg chg="del">
          <ac:chgData name="Pam Lahoud" userId="c994f292-3cc1-4aab-a3ce-64a1485190d9" providerId="ADAL" clId="{F8D75E63-FEF8-40D1-B9D6-8AB3ABDBA51D}" dt="2021-07-28T06:32:13.581" v="3688" actId="478"/>
          <ac:picMkLst>
            <pc:docMk/>
            <pc:sldMk cId="1652726590" sldId="2076137404"/>
            <ac:picMk id="30" creationId="{5E618C96-8E3A-4244-A559-0A021386FC99}"/>
          </ac:picMkLst>
        </pc:picChg>
        <pc:picChg chg="del">
          <ac:chgData name="Pam Lahoud" userId="c994f292-3cc1-4aab-a3ce-64a1485190d9" providerId="ADAL" clId="{F8D75E63-FEF8-40D1-B9D6-8AB3ABDBA51D}" dt="2021-07-28T06:32:13.581" v="3688" actId="478"/>
          <ac:picMkLst>
            <pc:docMk/>
            <pc:sldMk cId="1652726590" sldId="2076137404"/>
            <ac:picMk id="32" creationId="{E2BEBB29-2704-46B0-BDEA-F1B782CA621E}"/>
          </ac:picMkLst>
        </pc:picChg>
        <pc:picChg chg="del">
          <ac:chgData name="Pam Lahoud" userId="c994f292-3cc1-4aab-a3ce-64a1485190d9" providerId="ADAL" clId="{F8D75E63-FEF8-40D1-B9D6-8AB3ABDBA51D}" dt="2021-07-28T06:32:13.581" v="3688" actId="478"/>
          <ac:picMkLst>
            <pc:docMk/>
            <pc:sldMk cId="1652726590" sldId="2076137404"/>
            <ac:picMk id="36" creationId="{5939E9FC-25D3-45A1-A682-6EE0DE0D3D9A}"/>
          </ac:picMkLst>
        </pc:picChg>
        <pc:picChg chg="del">
          <ac:chgData name="Pam Lahoud" userId="c994f292-3cc1-4aab-a3ce-64a1485190d9" providerId="ADAL" clId="{F8D75E63-FEF8-40D1-B9D6-8AB3ABDBA51D}" dt="2021-07-28T06:32:13.581" v="3688" actId="478"/>
          <ac:picMkLst>
            <pc:docMk/>
            <pc:sldMk cId="1652726590" sldId="2076137404"/>
            <ac:picMk id="38" creationId="{04D69B08-D961-4B39-B21C-B9E45F670CC0}"/>
          </ac:picMkLst>
        </pc:picChg>
        <pc:picChg chg="mod">
          <ac:chgData name="Pam Lahoud" userId="c994f292-3cc1-4aab-a3ce-64a1485190d9" providerId="ADAL" clId="{F8D75E63-FEF8-40D1-B9D6-8AB3ABDBA51D}" dt="2021-07-28T06:32:15.141" v="3689"/>
          <ac:picMkLst>
            <pc:docMk/>
            <pc:sldMk cId="1652726590" sldId="2076137404"/>
            <ac:picMk id="43" creationId="{6CD913A5-B36C-4C06-B2FC-0954A99F0634}"/>
          </ac:picMkLst>
        </pc:picChg>
        <pc:picChg chg="mod">
          <ac:chgData name="Pam Lahoud" userId="c994f292-3cc1-4aab-a3ce-64a1485190d9" providerId="ADAL" clId="{F8D75E63-FEF8-40D1-B9D6-8AB3ABDBA51D}" dt="2021-07-28T06:34:38.682" v="3714" actId="1037"/>
          <ac:picMkLst>
            <pc:docMk/>
            <pc:sldMk cId="1652726590" sldId="2076137404"/>
            <ac:picMk id="44" creationId="{1F89054C-FC27-4C6A-B29B-9D0BB0008AA3}"/>
          </ac:picMkLst>
        </pc:picChg>
        <pc:picChg chg="del">
          <ac:chgData name="Pam Lahoud" userId="c994f292-3cc1-4aab-a3ce-64a1485190d9" providerId="ADAL" clId="{F8D75E63-FEF8-40D1-B9D6-8AB3ABDBA51D}" dt="2021-07-28T06:32:13.581" v="3688" actId="478"/>
          <ac:picMkLst>
            <pc:docMk/>
            <pc:sldMk cId="1652726590" sldId="2076137404"/>
            <ac:picMk id="45" creationId="{8AFDB497-C2D7-498A-A0F1-832F185FD6E9}"/>
          </ac:picMkLst>
        </pc:picChg>
        <pc:picChg chg="mod">
          <ac:chgData name="Pam Lahoud" userId="c994f292-3cc1-4aab-a3ce-64a1485190d9" providerId="ADAL" clId="{F8D75E63-FEF8-40D1-B9D6-8AB3ABDBA51D}" dt="2021-07-28T06:32:15.141" v="3689"/>
          <ac:picMkLst>
            <pc:docMk/>
            <pc:sldMk cId="1652726590" sldId="2076137404"/>
            <ac:picMk id="46" creationId="{50F87EDE-74EF-45AD-83FE-F8FEF12D3ED8}"/>
          </ac:picMkLst>
        </pc:picChg>
        <pc:picChg chg="mod">
          <ac:chgData name="Pam Lahoud" userId="c994f292-3cc1-4aab-a3ce-64a1485190d9" providerId="ADAL" clId="{F8D75E63-FEF8-40D1-B9D6-8AB3ABDBA51D}" dt="2021-07-28T06:32:15.141" v="3689"/>
          <ac:picMkLst>
            <pc:docMk/>
            <pc:sldMk cId="1652726590" sldId="2076137404"/>
            <ac:picMk id="47" creationId="{8B6D5FD5-6FAC-490F-BF3F-248F84E36A7C}"/>
          </ac:picMkLst>
        </pc:picChg>
        <pc:picChg chg="mod">
          <ac:chgData name="Pam Lahoud" userId="c994f292-3cc1-4aab-a3ce-64a1485190d9" providerId="ADAL" clId="{F8D75E63-FEF8-40D1-B9D6-8AB3ABDBA51D}" dt="2021-07-28T06:32:15.141" v="3689"/>
          <ac:picMkLst>
            <pc:docMk/>
            <pc:sldMk cId="1652726590" sldId="2076137404"/>
            <ac:picMk id="48" creationId="{F55779A4-D708-4CD7-97D9-B0B6B8056D8C}"/>
          </ac:picMkLst>
        </pc:picChg>
        <pc:picChg chg="del">
          <ac:chgData name="Pam Lahoud" userId="c994f292-3cc1-4aab-a3ce-64a1485190d9" providerId="ADAL" clId="{F8D75E63-FEF8-40D1-B9D6-8AB3ABDBA51D}" dt="2021-07-28T06:20:49.581" v="3593" actId="478"/>
          <ac:picMkLst>
            <pc:docMk/>
            <pc:sldMk cId="1652726590" sldId="2076137404"/>
            <ac:picMk id="52" creationId="{172EFE93-0674-4833-BEFB-E56CE81D6C9A}"/>
          </ac:picMkLst>
        </pc:picChg>
        <pc:cxnChg chg="mod">
          <ac:chgData name="Pam Lahoud" userId="c994f292-3cc1-4aab-a3ce-64a1485190d9" providerId="ADAL" clId="{F8D75E63-FEF8-40D1-B9D6-8AB3ABDBA51D}" dt="2021-07-28T06:32:15.141" v="3689"/>
          <ac:cxnSpMkLst>
            <pc:docMk/>
            <pc:sldMk cId="1652726590" sldId="2076137404"/>
            <ac:cxnSpMk id="55" creationId="{574D9186-3E18-4588-9297-C03A13E150F5}"/>
          </ac:cxnSpMkLst>
        </pc:cxnChg>
        <pc:cxnChg chg="mod">
          <ac:chgData name="Pam Lahoud" userId="c994f292-3cc1-4aab-a3ce-64a1485190d9" providerId="ADAL" clId="{F8D75E63-FEF8-40D1-B9D6-8AB3ABDBA51D}" dt="2021-07-28T06:32:15.141" v="3689"/>
          <ac:cxnSpMkLst>
            <pc:docMk/>
            <pc:sldMk cId="1652726590" sldId="2076137404"/>
            <ac:cxnSpMk id="57" creationId="{947AB70E-D6B4-4055-A0C1-FD2FCBE05296}"/>
          </ac:cxnSpMkLst>
        </pc:cxnChg>
        <pc:cxnChg chg="mod">
          <ac:chgData name="Pam Lahoud" userId="c994f292-3cc1-4aab-a3ce-64a1485190d9" providerId="ADAL" clId="{F8D75E63-FEF8-40D1-B9D6-8AB3ABDBA51D}" dt="2021-07-28T06:32:15.141" v="3689"/>
          <ac:cxnSpMkLst>
            <pc:docMk/>
            <pc:sldMk cId="1652726590" sldId="2076137404"/>
            <ac:cxnSpMk id="59" creationId="{0B829A98-0B70-4A41-BEBE-AB74F6488DC7}"/>
          </ac:cxnSpMkLst>
        </pc:cxnChg>
        <pc:cxnChg chg="del">
          <ac:chgData name="Pam Lahoud" userId="c994f292-3cc1-4aab-a3ce-64a1485190d9" providerId="ADAL" clId="{F8D75E63-FEF8-40D1-B9D6-8AB3ABDBA51D}" dt="2021-07-28T06:32:13.581" v="3688" actId="478"/>
          <ac:cxnSpMkLst>
            <pc:docMk/>
            <pc:sldMk cId="1652726590" sldId="2076137404"/>
            <ac:cxnSpMk id="60" creationId="{DB85586B-D57F-418A-AEA2-F2EE918B2056}"/>
          </ac:cxnSpMkLst>
        </pc:cxnChg>
        <pc:cxnChg chg="mod">
          <ac:chgData name="Pam Lahoud" userId="c994f292-3cc1-4aab-a3ce-64a1485190d9" providerId="ADAL" clId="{F8D75E63-FEF8-40D1-B9D6-8AB3ABDBA51D}" dt="2021-07-28T06:32:15.141" v="3689"/>
          <ac:cxnSpMkLst>
            <pc:docMk/>
            <pc:sldMk cId="1652726590" sldId="2076137404"/>
            <ac:cxnSpMk id="61" creationId="{D9C63995-FC5A-4278-9A44-F483F619275E}"/>
          </ac:cxnSpMkLst>
        </pc:cxnChg>
        <pc:cxnChg chg="del">
          <ac:chgData name="Pam Lahoud" userId="c994f292-3cc1-4aab-a3ce-64a1485190d9" providerId="ADAL" clId="{F8D75E63-FEF8-40D1-B9D6-8AB3ABDBA51D}" dt="2021-07-28T06:32:13.581" v="3688" actId="478"/>
          <ac:cxnSpMkLst>
            <pc:docMk/>
            <pc:sldMk cId="1652726590" sldId="2076137404"/>
            <ac:cxnSpMk id="62" creationId="{0FB5E804-30E2-494F-9A94-89E7591D4F24}"/>
          </ac:cxnSpMkLst>
        </pc:cxnChg>
        <pc:cxnChg chg="mod">
          <ac:chgData name="Pam Lahoud" userId="c994f292-3cc1-4aab-a3ce-64a1485190d9" providerId="ADAL" clId="{F8D75E63-FEF8-40D1-B9D6-8AB3ABDBA51D}" dt="2021-07-28T06:34:54.146" v="3718" actId="14100"/>
          <ac:cxnSpMkLst>
            <pc:docMk/>
            <pc:sldMk cId="1652726590" sldId="2076137404"/>
            <ac:cxnSpMk id="63" creationId="{9378B31A-6C0C-46F4-86BF-7A0A256509B0}"/>
          </ac:cxnSpMkLst>
        </pc:cxnChg>
        <pc:cxnChg chg="del">
          <ac:chgData name="Pam Lahoud" userId="c994f292-3cc1-4aab-a3ce-64a1485190d9" providerId="ADAL" clId="{F8D75E63-FEF8-40D1-B9D6-8AB3ABDBA51D}" dt="2021-07-28T06:32:13.581" v="3688" actId="478"/>
          <ac:cxnSpMkLst>
            <pc:docMk/>
            <pc:sldMk cId="1652726590" sldId="2076137404"/>
            <ac:cxnSpMk id="64" creationId="{A66FE540-10E6-4B5A-A128-BD50D3EAF98A}"/>
          </ac:cxnSpMkLst>
        </pc:cxnChg>
        <pc:cxnChg chg="mod">
          <ac:chgData name="Pam Lahoud" userId="c994f292-3cc1-4aab-a3ce-64a1485190d9" providerId="ADAL" clId="{F8D75E63-FEF8-40D1-B9D6-8AB3ABDBA51D}" dt="2021-07-28T06:32:15.141" v="3689"/>
          <ac:cxnSpMkLst>
            <pc:docMk/>
            <pc:sldMk cId="1652726590" sldId="2076137404"/>
            <ac:cxnSpMk id="65" creationId="{93322DF5-F7B7-4BFA-BF0A-4F059A67AF77}"/>
          </ac:cxnSpMkLst>
        </pc:cxnChg>
        <pc:cxnChg chg="del">
          <ac:chgData name="Pam Lahoud" userId="c994f292-3cc1-4aab-a3ce-64a1485190d9" providerId="ADAL" clId="{F8D75E63-FEF8-40D1-B9D6-8AB3ABDBA51D}" dt="2021-07-28T06:32:13.581" v="3688" actId="478"/>
          <ac:cxnSpMkLst>
            <pc:docMk/>
            <pc:sldMk cId="1652726590" sldId="2076137404"/>
            <ac:cxnSpMk id="66" creationId="{7225655A-621E-4860-984C-F502B453B8B1}"/>
          </ac:cxnSpMkLst>
        </pc:cxnChg>
        <pc:cxnChg chg="del">
          <ac:chgData name="Pam Lahoud" userId="c994f292-3cc1-4aab-a3ce-64a1485190d9" providerId="ADAL" clId="{F8D75E63-FEF8-40D1-B9D6-8AB3ABDBA51D}" dt="2021-07-28T06:32:13.581" v="3688" actId="478"/>
          <ac:cxnSpMkLst>
            <pc:docMk/>
            <pc:sldMk cId="1652726590" sldId="2076137404"/>
            <ac:cxnSpMk id="68" creationId="{D8B75144-EA64-4974-89FD-AB04793A35E7}"/>
          </ac:cxnSpMkLst>
        </pc:cxnChg>
        <pc:cxnChg chg="del">
          <ac:chgData name="Pam Lahoud" userId="c994f292-3cc1-4aab-a3ce-64a1485190d9" providerId="ADAL" clId="{F8D75E63-FEF8-40D1-B9D6-8AB3ABDBA51D}" dt="2021-07-28T06:32:13.581" v="3688" actId="478"/>
          <ac:cxnSpMkLst>
            <pc:docMk/>
            <pc:sldMk cId="1652726590" sldId="2076137404"/>
            <ac:cxnSpMk id="70" creationId="{FE61E803-90D3-4F7D-ACC7-FB71B804680E}"/>
          </ac:cxnSpMkLst>
        </pc:cxnChg>
        <pc:cxnChg chg="mod">
          <ac:chgData name="Pam Lahoud" userId="c994f292-3cc1-4aab-a3ce-64a1485190d9" providerId="ADAL" clId="{F8D75E63-FEF8-40D1-B9D6-8AB3ABDBA51D}" dt="2021-07-28T06:34:34.814" v="3711" actId="14100"/>
          <ac:cxnSpMkLst>
            <pc:docMk/>
            <pc:sldMk cId="1652726590" sldId="2076137404"/>
            <ac:cxnSpMk id="73" creationId="{2B3A9689-D0EA-4961-A02F-ECEC0754D379}"/>
          </ac:cxnSpMkLst>
        </pc:cxnChg>
        <pc:cxnChg chg="mod">
          <ac:chgData name="Pam Lahoud" userId="c994f292-3cc1-4aab-a3ce-64a1485190d9" providerId="ADAL" clId="{F8D75E63-FEF8-40D1-B9D6-8AB3ABDBA51D}" dt="2021-07-28T06:32:15.141" v="3689"/>
          <ac:cxnSpMkLst>
            <pc:docMk/>
            <pc:sldMk cId="1652726590" sldId="2076137404"/>
            <ac:cxnSpMk id="74" creationId="{03EA008E-1683-4886-B8D5-9E74BE933B4A}"/>
          </ac:cxnSpMkLst>
        </pc:cxnChg>
        <pc:cxnChg chg="del">
          <ac:chgData name="Pam Lahoud" userId="c994f292-3cc1-4aab-a3ce-64a1485190d9" providerId="ADAL" clId="{F8D75E63-FEF8-40D1-B9D6-8AB3ABDBA51D}" dt="2021-07-28T06:32:13.581" v="3688" actId="478"/>
          <ac:cxnSpMkLst>
            <pc:docMk/>
            <pc:sldMk cId="1652726590" sldId="2076137404"/>
            <ac:cxnSpMk id="75" creationId="{422B5F00-EFD5-4E86-8DF1-51C4B46EA076}"/>
          </ac:cxnSpMkLst>
        </pc:cxnChg>
        <pc:cxnChg chg="del">
          <ac:chgData name="Pam Lahoud" userId="c994f292-3cc1-4aab-a3ce-64a1485190d9" providerId="ADAL" clId="{F8D75E63-FEF8-40D1-B9D6-8AB3ABDBA51D}" dt="2021-07-28T06:32:13.581" v="3688" actId="478"/>
          <ac:cxnSpMkLst>
            <pc:docMk/>
            <pc:sldMk cId="1652726590" sldId="2076137404"/>
            <ac:cxnSpMk id="83" creationId="{927D221A-0932-4121-89E6-8CB273D8A97D}"/>
          </ac:cxnSpMkLst>
        </pc:cxnChg>
        <pc:cxnChg chg="del">
          <ac:chgData name="Pam Lahoud" userId="c994f292-3cc1-4aab-a3ce-64a1485190d9" providerId="ADAL" clId="{F8D75E63-FEF8-40D1-B9D6-8AB3ABDBA51D}" dt="2021-07-28T06:20:50.820" v="3594" actId="478"/>
          <ac:cxnSpMkLst>
            <pc:docMk/>
            <pc:sldMk cId="1652726590" sldId="2076137404"/>
            <ac:cxnSpMk id="110" creationId="{F5BC0DA7-9914-4883-B57C-9B4E3F96FEE4}"/>
          </ac:cxnSpMkLst>
        </pc:cxnChg>
        <pc:cxnChg chg="del">
          <ac:chgData name="Pam Lahoud" userId="c994f292-3cc1-4aab-a3ce-64a1485190d9" providerId="ADAL" clId="{F8D75E63-FEF8-40D1-B9D6-8AB3ABDBA51D}" dt="2021-07-28T06:20:51.901" v="3595" actId="478"/>
          <ac:cxnSpMkLst>
            <pc:docMk/>
            <pc:sldMk cId="1652726590" sldId="2076137404"/>
            <ac:cxnSpMk id="112" creationId="{8C6FF497-1129-4697-A188-3C3D417D3E4A}"/>
          </ac:cxnSpMkLst>
        </pc:cxnChg>
        <pc:cxnChg chg="del">
          <ac:chgData name="Pam Lahoud" userId="c994f292-3cc1-4aab-a3ce-64a1485190d9" providerId="ADAL" clId="{F8D75E63-FEF8-40D1-B9D6-8AB3ABDBA51D}" dt="2021-07-28T06:20:52.733" v="3596" actId="478"/>
          <ac:cxnSpMkLst>
            <pc:docMk/>
            <pc:sldMk cId="1652726590" sldId="2076137404"/>
            <ac:cxnSpMk id="114" creationId="{39807440-C9EA-472C-B46E-3C819F80EE19}"/>
          </ac:cxnSpMkLst>
        </pc:cxnChg>
      </pc:sldChg>
      <pc:sldChg chg="del">
        <pc:chgData name="Pam Lahoud" userId="c994f292-3cc1-4aab-a3ce-64a1485190d9" providerId="ADAL" clId="{F8D75E63-FEF8-40D1-B9D6-8AB3ABDBA51D}" dt="2021-07-28T07:22:39.555" v="4777" actId="47"/>
        <pc:sldMkLst>
          <pc:docMk/>
          <pc:sldMk cId="3939686540" sldId="2076137405"/>
        </pc:sldMkLst>
      </pc:sldChg>
      <pc:sldChg chg="del">
        <pc:chgData name="Pam Lahoud" userId="c994f292-3cc1-4aab-a3ce-64a1485190d9" providerId="ADAL" clId="{F8D75E63-FEF8-40D1-B9D6-8AB3ABDBA51D}" dt="2021-07-28T07:27:48.855" v="4799" actId="47"/>
        <pc:sldMkLst>
          <pc:docMk/>
          <pc:sldMk cId="3019751422" sldId="2076138395"/>
        </pc:sldMkLst>
      </pc:sldChg>
      <pc:sldChg chg="del">
        <pc:chgData name="Pam Lahoud" userId="c994f292-3cc1-4aab-a3ce-64a1485190d9" providerId="ADAL" clId="{F8D75E63-FEF8-40D1-B9D6-8AB3ABDBA51D}" dt="2021-07-28T07:27:48.855" v="4799" actId="47"/>
        <pc:sldMkLst>
          <pc:docMk/>
          <pc:sldMk cId="2785668681" sldId="2076138396"/>
        </pc:sldMkLst>
      </pc:sldChg>
      <pc:sldChg chg="del">
        <pc:chgData name="Pam Lahoud" userId="c994f292-3cc1-4aab-a3ce-64a1485190d9" providerId="ADAL" clId="{F8D75E63-FEF8-40D1-B9D6-8AB3ABDBA51D}" dt="2021-07-28T07:27:48.855" v="4799" actId="47"/>
        <pc:sldMkLst>
          <pc:docMk/>
          <pc:sldMk cId="552157133" sldId="2076138402"/>
        </pc:sldMkLst>
      </pc:sldChg>
      <pc:sldChg chg="del">
        <pc:chgData name="Pam Lahoud" userId="c994f292-3cc1-4aab-a3ce-64a1485190d9" providerId="ADAL" clId="{F8D75E63-FEF8-40D1-B9D6-8AB3ABDBA51D}" dt="2021-07-28T07:27:48.855" v="4799" actId="47"/>
        <pc:sldMkLst>
          <pc:docMk/>
          <pc:sldMk cId="244060599" sldId="2076138418"/>
        </pc:sldMkLst>
      </pc:sldChg>
      <pc:sldChg chg="del">
        <pc:chgData name="Pam Lahoud" userId="c994f292-3cc1-4aab-a3ce-64a1485190d9" providerId="ADAL" clId="{F8D75E63-FEF8-40D1-B9D6-8AB3ABDBA51D}" dt="2021-07-27T22:46:27.324" v="0" actId="47"/>
        <pc:sldMkLst>
          <pc:docMk/>
          <pc:sldMk cId="1120380134" sldId="2076138425"/>
        </pc:sldMkLst>
      </pc:sldChg>
      <pc:sldChg chg="del">
        <pc:chgData name="Pam Lahoud" userId="c994f292-3cc1-4aab-a3ce-64a1485190d9" providerId="ADAL" clId="{F8D75E63-FEF8-40D1-B9D6-8AB3ABDBA51D}" dt="2021-07-28T07:27:48.855" v="4799" actId="47"/>
        <pc:sldMkLst>
          <pc:docMk/>
          <pc:sldMk cId="3649369391" sldId="2076138428"/>
        </pc:sldMkLst>
      </pc:sldChg>
      <pc:sldChg chg="del">
        <pc:chgData name="Pam Lahoud" userId="c994f292-3cc1-4aab-a3ce-64a1485190d9" providerId="ADAL" clId="{F8D75E63-FEF8-40D1-B9D6-8AB3ABDBA51D}" dt="2021-07-28T07:27:42.447" v="4797" actId="47"/>
        <pc:sldMkLst>
          <pc:docMk/>
          <pc:sldMk cId="3059997179" sldId="2076138429"/>
        </pc:sldMkLst>
      </pc:sldChg>
      <pc:sldChg chg="ord">
        <pc:chgData name="Pam Lahoud" userId="c994f292-3cc1-4aab-a3ce-64a1485190d9" providerId="ADAL" clId="{F8D75E63-FEF8-40D1-B9D6-8AB3ABDBA51D}" dt="2021-07-28T07:08:44.329" v="4618"/>
        <pc:sldMkLst>
          <pc:docMk/>
          <pc:sldMk cId="3095134661" sldId="2076138430"/>
        </pc:sldMkLst>
      </pc:sldChg>
      <pc:sldChg chg="del">
        <pc:chgData name="Pam Lahoud" userId="c994f292-3cc1-4aab-a3ce-64a1485190d9" providerId="ADAL" clId="{F8D75E63-FEF8-40D1-B9D6-8AB3ABDBA51D}" dt="2021-07-28T07:08:56.315" v="4620" actId="47"/>
        <pc:sldMkLst>
          <pc:docMk/>
          <pc:sldMk cId="1857402322" sldId="2076138431"/>
        </pc:sldMkLst>
      </pc:sldChg>
      <pc:sldChg chg="del">
        <pc:chgData name="Pam Lahoud" userId="c994f292-3cc1-4aab-a3ce-64a1485190d9" providerId="ADAL" clId="{F8D75E63-FEF8-40D1-B9D6-8AB3ABDBA51D}" dt="2021-07-28T05:22:38.676" v="2662" actId="47"/>
        <pc:sldMkLst>
          <pc:docMk/>
          <pc:sldMk cId="2668393421" sldId="2076138432"/>
        </pc:sldMkLst>
      </pc:sldChg>
      <pc:sldChg chg="del">
        <pc:chgData name="Pam Lahoud" userId="c994f292-3cc1-4aab-a3ce-64a1485190d9" providerId="ADAL" clId="{F8D75E63-FEF8-40D1-B9D6-8AB3ABDBA51D}" dt="2021-07-27T22:51:18.289" v="78" actId="47"/>
        <pc:sldMkLst>
          <pc:docMk/>
          <pc:sldMk cId="4201868197" sldId="2076138433"/>
        </pc:sldMkLst>
      </pc:sldChg>
      <pc:sldChg chg="modSp mod ord modAnim">
        <pc:chgData name="Pam Lahoud" userId="c994f292-3cc1-4aab-a3ce-64a1485190d9" providerId="ADAL" clId="{F8D75E63-FEF8-40D1-B9D6-8AB3ABDBA51D}" dt="2021-07-28T08:00:50.153" v="5137"/>
        <pc:sldMkLst>
          <pc:docMk/>
          <pc:sldMk cId="2207601521" sldId="2076138434"/>
        </pc:sldMkLst>
        <pc:graphicFrameChg chg="modGraphic">
          <ac:chgData name="Pam Lahoud" userId="c994f292-3cc1-4aab-a3ce-64a1485190d9" providerId="ADAL" clId="{F8D75E63-FEF8-40D1-B9D6-8AB3ABDBA51D}" dt="2021-07-27T22:50:32.809" v="77" actId="20577"/>
          <ac:graphicFrameMkLst>
            <pc:docMk/>
            <pc:sldMk cId="2207601521" sldId="2076138434"/>
            <ac:graphicFrameMk id="4" creationId="{DD2F6A0C-4F1B-46D6-B477-D982843ABD0E}"/>
          </ac:graphicFrameMkLst>
        </pc:graphicFrameChg>
      </pc:sldChg>
      <pc:sldChg chg="addSp">
        <pc:chgData name="Pam Lahoud" userId="c994f292-3cc1-4aab-a3ce-64a1485190d9" providerId="ADAL" clId="{F8D75E63-FEF8-40D1-B9D6-8AB3ABDBA51D}" dt="2021-07-28T04:40:27.678" v="592"/>
        <pc:sldMkLst>
          <pc:docMk/>
          <pc:sldMk cId="91210742" sldId="2076138435"/>
        </pc:sldMkLst>
        <pc:spChg chg="add">
          <ac:chgData name="Pam Lahoud" userId="c994f292-3cc1-4aab-a3ce-64a1485190d9" providerId="ADAL" clId="{F8D75E63-FEF8-40D1-B9D6-8AB3ABDBA51D}" dt="2021-07-28T04:40:27.678" v="592"/>
          <ac:spMkLst>
            <pc:docMk/>
            <pc:sldMk cId="91210742" sldId="2076138435"/>
            <ac:spMk id="2" creationId="{1BBB29F2-9B18-4DF6-B99A-027A228B51BB}"/>
          </ac:spMkLst>
        </pc:spChg>
      </pc:sldChg>
      <pc:sldChg chg="addSp delSp modSp new add del mod modClrScheme chgLayout modNotesTx">
        <pc:chgData name="Pam Lahoud" userId="c994f292-3cc1-4aab-a3ce-64a1485190d9" providerId="ADAL" clId="{F8D75E63-FEF8-40D1-B9D6-8AB3ABDBA51D}" dt="2021-08-04T16:17:14.691" v="5190" actId="20577"/>
        <pc:sldMkLst>
          <pc:docMk/>
          <pc:sldMk cId="744295415" sldId="2076138435"/>
        </pc:sldMkLst>
        <pc:spChg chg="del">
          <ac:chgData name="Pam Lahoud" userId="c994f292-3cc1-4aab-a3ce-64a1485190d9" providerId="ADAL" clId="{F8D75E63-FEF8-40D1-B9D6-8AB3ABDBA51D}" dt="2021-07-28T04:40:15.710" v="591" actId="478"/>
          <ac:spMkLst>
            <pc:docMk/>
            <pc:sldMk cId="744295415" sldId="2076138435"/>
            <ac:spMk id="2" creationId="{157A3A65-7F61-44E6-A4DC-BF4F513AACBC}"/>
          </ac:spMkLst>
        </pc:spChg>
        <pc:spChg chg="del">
          <ac:chgData name="Pam Lahoud" userId="c994f292-3cc1-4aab-a3ce-64a1485190d9" providerId="ADAL" clId="{F8D75E63-FEF8-40D1-B9D6-8AB3ABDBA51D}" dt="2021-07-28T04:40:07.213" v="588" actId="478"/>
          <ac:spMkLst>
            <pc:docMk/>
            <pc:sldMk cId="744295415" sldId="2076138435"/>
            <ac:spMk id="2" creationId="{2681CF98-6069-4DD7-8F8F-14BA30C2FD17}"/>
          </ac:spMkLst>
        </pc:spChg>
        <pc:spChg chg="del mod ord">
          <ac:chgData name="Pam Lahoud" userId="c994f292-3cc1-4aab-a3ce-64a1485190d9" providerId="ADAL" clId="{F8D75E63-FEF8-40D1-B9D6-8AB3ABDBA51D}" dt="2021-07-27T22:56:25.373" v="82" actId="700"/>
          <ac:spMkLst>
            <pc:docMk/>
            <pc:sldMk cId="744295415" sldId="2076138435"/>
            <ac:spMk id="2" creationId="{C719B9E8-BC83-41AF-A96A-C77F63EC7D87}"/>
          </ac:spMkLst>
        </pc:spChg>
        <pc:spChg chg="del">
          <ac:chgData name="Pam Lahoud" userId="c994f292-3cc1-4aab-a3ce-64a1485190d9" providerId="ADAL" clId="{F8D75E63-FEF8-40D1-B9D6-8AB3ABDBA51D}" dt="2021-07-27T22:56:25.373" v="82" actId="700"/>
          <ac:spMkLst>
            <pc:docMk/>
            <pc:sldMk cId="744295415" sldId="2076138435"/>
            <ac:spMk id="3" creationId="{16CD14EA-C2F8-4BF6-BD1F-B858259912B4}"/>
          </ac:spMkLst>
        </pc:spChg>
        <pc:spChg chg="add mod ord">
          <ac:chgData name="Pam Lahoud" userId="c994f292-3cc1-4aab-a3ce-64a1485190d9" providerId="ADAL" clId="{F8D75E63-FEF8-40D1-B9D6-8AB3ABDBA51D}" dt="2021-07-27T23:01:59.112" v="175" actId="20577"/>
          <ac:spMkLst>
            <pc:docMk/>
            <pc:sldMk cId="744295415" sldId="2076138435"/>
            <ac:spMk id="4" creationId="{5EF0FC67-8E0D-4B64-B7BD-B8D4BACE7490}"/>
          </ac:spMkLst>
        </pc:spChg>
        <pc:spChg chg="add mod">
          <ac:chgData name="Pam Lahoud" userId="c994f292-3cc1-4aab-a3ce-64a1485190d9" providerId="ADAL" clId="{F8D75E63-FEF8-40D1-B9D6-8AB3ABDBA51D}" dt="2021-07-28T04:58:32.624" v="2247" actId="14100"/>
          <ac:spMkLst>
            <pc:docMk/>
            <pc:sldMk cId="744295415" sldId="2076138435"/>
            <ac:spMk id="10" creationId="{A1335853-415B-42B9-98CC-43B0FED716F8}"/>
          </ac:spMkLst>
        </pc:spChg>
        <pc:spChg chg="add mod">
          <ac:chgData name="Pam Lahoud" userId="c994f292-3cc1-4aab-a3ce-64a1485190d9" providerId="ADAL" clId="{F8D75E63-FEF8-40D1-B9D6-8AB3ABDBA51D}" dt="2021-07-28T04:57:34.953" v="2181" actId="11530"/>
          <ac:spMkLst>
            <pc:docMk/>
            <pc:sldMk cId="744295415" sldId="2076138435"/>
            <ac:spMk id="12" creationId="{6F5CEC2A-204A-46EC-A3ED-FB3C20A1E5FF}"/>
          </ac:spMkLst>
        </pc:spChg>
        <pc:spChg chg="add mod">
          <ac:chgData name="Pam Lahoud" userId="c994f292-3cc1-4aab-a3ce-64a1485190d9" providerId="ADAL" clId="{F8D75E63-FEF8-40D1-B9D6-8AB3ABDBA51D}" dt="2021-07-28T04:58:44.821" v="2249" actId="11530"/>
          <ac:spMkLst>
            <pc:docMk/>
            <pc:sldMk cId="744295415" sldId="2076138435"/>
            <ac:spMk id="14" creationId="{D6425018-AC4A-40D2-B15C-9CB9EFA85F71}"/>
          </ac:spMkLst>
        </pc:spChg>
        <pc:graphicFrameChg chg="add del mod modGraphic">
          <ac:chgData name="Pam Lahoud" userId="c994f292-3cc1-4aab-a3ce-64a1485190d9" providerId="ADAL" clId="{F8D75E63-FEF8-40D1-B9D6-8AB3ABDBA51D}" dt="2021-07-27T23:09:02.559" v="570" actId="478"/>
          <ac:graphicFrameMkLst>
            <pc:docMk/>
            <pc:sldMk cId="744295415" sldId="2076138435"/>
            <ac:graphicFrameMk id="5" creationId="{4D844EEE-1723-4D2B-89B1-2219AB849627}"/>
          </ac:graphicFrameMkLst>
        </pc:graphicFrameChg>
        <pc:picChg chg="add del mod">
          <ac:chgData name="Pam Lahoud" userId="c994f292-3cc1-4aab-a3ce-64a1485190d9" providerId="ADAL" clId="{F8D75E63-FEF8-40D1-B9D6-8AB3ABDBA51D}" dt="2021-07-28T04:59:11.707" v="2256" actId="478"/>
          <ac:picMkLst>
            <pc:docMk/>
            <pc:sldMk cId="744295415" sldId="2076138435"/>
            <ac:picMk id="5" creationId="{708B3C03-88E1-4FEE-9448-0B56FD3340E0}"/>
          </ac:picMkLst>
        </pc:picChg>
        <pc:picChg chg="add del mod">
          <ac:chgData name="Pam Lahoud" userId="c994f292-3cc1-4aab-a3ce-64a1485190d9" providerId="ADAL" clId="{F8D75E63-FEF8-40D1-B9D6-8AB3ABDBA51D}" dt="2021-07-27T23:09:35.566" v="579" actId="478"/>
          <ac:picMkLst>
            <pc:docMk/>
            <pc:sldMk cId="744295415" sldId="2076138435"/>
            <ac:picMk id="7" creationId="{1EDB27CB-F9EA-4B4F-AEBE-6BA385B85292}"/>
          </ac:picMkLst>
        </pc:picChg>
        <pc:picChg chg="add del mod">
          <ac:chgData name="Pam Lahoud" userId="c994f292-3cc1-4aab-a3ce-64a1485190d9" providerId="ADAL" clId="{F8D75E63-FEF8-40D1-B9D6-8AB3ABDBA51D}" dt="2021-07-28T04:51:22.620" v="2080" actId="22"/>
          <ac:picMkLst>
            <pc:docMk/>
            <pc:sldMk cId="744295415" sldId="2076138435"/>
            <ac:picMk id="7" creationId="{39A4D2F2-CB72-4ACF-83BD-0B7139B55736}"/>
          </ac:picMkLst>
        </pc:picChg>
        <pc:picChg chg="add mod ord">
          <ac:chgData name="Pam Lahoud" userId="c994f292-3cc1-4aab-a3ce-64a1485190d9" providerId="ADAL" clId="{F8D75E63-FEF8-40D1-B9D6-8AB3ABDBA51D}" dt="2021-07-28T04:53:36.546" v="2122" actId="167"/>
          <ac:picMkLst>
            <pc:docMk/>
            <pc:sldMk cId="744295415" sldId="2076138435"/>
            <ac:picMk id="9" creationId="{3D9AA040-28E7-4012-9D2B-F37900219F65}"/>
          </ac:picMkLst>
        </pc:picChg>
        <pc:picChg chg="del mod">
          <ac:chgData name="Pam Lahoud" userId="c994f292-3cc1-4aab-a3ce-64a1485190d9" providerId="ADAL" clId="{F8D75E63-FEF8-40D1-B9D6-8AB3ABDBA51D}" dt="2021-07-28T00:00:13.523" v="585" actId="478"/>
          <ac:picMkLst>
            <pc:docMk/>
            <pc:sldMk cId="744295415" sldId="2076138435"/>
            <ac:picMk id="1026" creationId="{52FBA7FA-FEFC-4B2B-A0D2-B09048A981CE}"/>
          </ac:picMkLst>
        </pc:picChg>
        <pc:cxnChg chg="add mod">
          <ac:chgData name="Pam Lahoud" userId="c994f292-3cc1-4aab-a3ce-64a1485190d9" providerId="ADAL" clId="{F8D75E63-FEF8-40D1-B9D6-8AB3ABDBA51D}" dt="2021-07-28T04:58:32.624" v="2247" actId="14100"/>
          <ac:cxnSpMkLst>
            <pc:docMk/>
            <pc:sldMk cId="744295415" sldId="2076138435"/>
            <ac:cxnSpMk id="16" creationId="{AD0574B9-0DD8-4B53-B978-41E7CE7DCE8F}"/>
          </ac:cxnSpMkLst>
        </pc:cxnChg>
        <pc:cxnChg chg="add mod">
          <ac:chgData name="Pam Lahoud" userId="c994f292-3cc1-4aab-a3ce-64a1485190d9" providerId="ADAL" clId="{F8D75E63-FEF8-40D1-B9D6-8AB3ABDBA51D}" dt="2021-07-28T04:57:46.383" v="2185" actId="14100"/>
          <ac:cxnSpMkLst>
            <pc:docMk/>
            <pc:sldMk cId="744295415" sldId="2076138435"/>
            <ac:cxnSpMk id="19" creationId="{97A1B027-B257-49A1-A129-9C4C75856161}"/>
          </ac:cxnSpMkLst>
        </pc:cxnChg>
        <pc:cxnChg chg="add mod">
          <ac:chgData name="Pam Lahoud" userId="c994f292-3cc1-4aab-a3ce-64a1485190d9" providerId="ADAL" clId="{F8D75E63-FEF8-40D1-B9D6-8AB3ABDBA51D}" dt="2021-07-28T04:58:53.956" v="2252" actId="14100"/>
          <ac:cxnSpMkLst>
            <pc:docMk/>
            <pc:sldMk cId="744295415" sldId="2076138435"/>
            <ac:cxnSpMk id="24" creationId="{CA417399-3FA5-458D-A6D6-E3DD7AEB9A77}"/>
          </ac:cxnSpMkLst>
        </pc:cxnChg>
        <pc:cxnChg chg="add mod">
          <ac:chgData name="Pam Lahoud" userId="c994f292-3cc1-4aab-a3ce-64a1485190d9" providerId="ADAL" clId="{F8D75E63-FEF8-40D1-B9D6-8AB3ABDBA51D}" dt="2021-07-28T04:59:01.874" v="2255" actId="14100"/>
          <ac:cxnSpMkLst>
            <pc:docMk/>
            <pc:sldMk cId="744295415" sldId="2076138435"/>
            <ac:cxnSpMk id="28" creationId="{582022BE-4B8E-4F7F-97A5-BB0AD4337378}"/>
          </ac:cxnSpMkLst>
        </pc:cxnChg>
      </pc:sldChg>
      <pc:sldChg chg="addSp">
        <pc:chgData name="Pam Lahoud" userId="c994f292-3cc1-4aab-a3ce-64a1485190d9" providerId="ADAL" clId="{F8D75E63-FEF8-40D1-B9D6-8AB3ABDBA51D}" dt="2021-07-28T00:00:02.295" v="580"/>
        <pc:sldMkLst>
          <pc:docMk/>
          <pc:sldMk cId="2371781222" sldId="2076138435"/>
        </pc:sldMkLst>
        <pc:picChg chg="add">
          <ac:chgData name="Pam Lahoud" userId="c994f292-3cc1-4aab-a3ce-64a1485190d9" providerId="ADAL" clId="{F8D75E63-FEF8-40D1-B9D6-8AB3ABDBA51D}" dt="2021-07-28T00:00:02.295" v="580"/>
          <ac:picMkLst>
            <pc:docMk/>
            <pc:sldMk cId="2371781222" sldId="2076138435"/>
            <ac:picMk id="1026" creationId="{52FBA7FA-FEFC-4B2B-A0D2-B09048A981CE}"/>
          </ac:picMkLst>
        </pc:picChg>
      </pc:sldChg>
      <pc:sldChg chg="addSp">
        <pc:chgData name="Pam Lahoud" userId="c994f292-3cc1-4aab-a3ce-64a1485190d9" providerId="ADAL" clId="{F8D75E63-FEF8-40D1-B9D6-8AB3ABDBA51D}" dt="2021-07-28T04:40:13.054" v="589"/>
        <pc:sldMkLst>
          <pc:docMk/>
          <pc:sldMk cId="2609832079" sldId="2076138435"/>
        </pc:sldMkLst>
        <pc:spChg chg="add">
          <ac:chgData name="Pam Lahoud" userId="c994f292-3cc1-4aab-a3ce-64a1485190d9" providerId="ADAL" clId="{F8D75E63-FEF8-40D1-B9D6-8AB3ABDBA51D}" dt="2021-07-28T04:40:13.054" v="589"/>
          <ac:spMkLst>
            <pc:docMk/>
            <pc:sldMk cId="2609832079" sldId="2076138435"/>
            <ac:spMk id="2" creationId="{157A3A65-7F61-44E6-A4DC-BF4F513AACBC}"/>
          </ac:spMkLst>
        </pc:spChg>
      </pc:sldChg>
      <pc:sldChg chg="addSp">
        <pc:chgData name="Pam Lahoud" userId="c994f292-3cc1-4aab-a3ce-64a1485190d9" providerId="ADAL" clId="{F8D75E63-FEF8-40D1-B9D6-8AB3ABDBA51D}" dt="2021-07-28T04:40:03.630" v="586"/>
        <pc:sldMkLst>
          <pc:docMk/>
          <pc:sldMk cId="3454221067" sldId="2076138435"/>
        </pc:sldMkLst>
        <pc:spChg chg="add">
          <ac:chgData name="Pam Lahoud" userId="c994f292-3cc1-4aab-a3ce-64a1485190d9" providerId="ADAL" clId="{F8D75E63-FEF8-40D1-B9D6-8AB3ABDBA51D}" dt="2021-07-28T04:40:03.630" v="586"/>
          <ac:spMkLst>
            <pc:docMk/>
            <pc:sldMk cId="3454221067" sldId="2076138435"/>
            <ac:spMk id="2" creationId="{2681CF98-6069-4DD7-8F8F-14BA30C2FD17}"/>
          </ac:spMkLst>
        </pc:spChg>
      </pc:sldChg>
      <pc:sldChg chg="addSp delSp modSp add mod delAnim modAnim modNotesTx">
        <pc:chgData name="Pam Lahoud" userId="c994f292-3cc1-4aab-a3ce-64a1485190d9" providerId="ADAL" clId="{F8D75E63-FEF8-40D1-B9D6-8AB3ABDBA51D}" dt="2021-07-28T07:47:38.612" v="5021"/>
        <pc:sldMkLst>
          <pc:docMk/>
          <pc:sldMk cId="2448381431" sldId="2076138436"/>
        </pc:sldMkLst>
        <pc:spChg chg="mod">
          <ac:chgData name="Pam Lahoud" userId="c994f292-3cc1-4aab-a3ce-64a1485190d9" providerId="ADAL" clId="{F8D75E63-FEF8-40D1-B9D6-8AB3ABDBA51D}" dt="2021-07-28T05:50:52.964" v="2821" actId="20577"/>
          <ac:spMkLst>
            <pc:docMk/>
            <pc:sldMk cId="2448381431" sldId="2076138436"/>
            <ac:spMk id="2" creationId="{CE48E033-01CD-46E2-9BE6-5B7204DEDCA7}"/>
          </ac:spMkLst>
        </pc:spChg>
        <pc:spChg chg="del">
          <ac:chgData name="Pam Lahoud" userId="c994f292-3cc1-4aab-a3ce-64a1485190d9" providerId="ADAL" clId="{F8D75E63-FEF8-40D1-B9D6-8AB3ABDBA51D}" dt="2021-07-28T05:52:37.615" v="2963" actId="478"/>
          <ac:spMkLst>
            <pc:docMk/>
            <pc:sldMk cId="2448381431" sldId="2076138436"/>
            <ac:spMk id="14" creationId="{BB5B070E-E4B4-470C-A1CE-7905DC94229B}"/>
          </ac:spMkLst>
        </pc:spChg>
        <pc:spChg chg="del">
          <ac:chgData name="Pam Lahoud" userId="c994f292-3cc1-4aab-a3ce-64a1485190d9" providerId="ADAL" clId="{F8D75E63-FEF8-40D1-B9D6-8AB3ABDBA51D}" dt="2021-07-28T05:52:42.627" v="2965" actId="478"/>
          <ac:spMkLst>
            <pc:docMk/>
            <pc:sldMk cId="2448381431" sldId="2076138436"/>
            <ac:spMk id="15" creationId="{4E564D08-4555-4043-BB34-5346F17C5BC8}"/>
          </ac:spMkLst>
        </pc:spChg>
        <pc:spChg chg="add mod">
          <ac:chgData name="Pam Lahoud" userId="c994f292-3cc1-4aab-a3ce-64a1485190d9" providerId="ADAL" clId="{F8D75E63-FEF8-40D1-B9D6-8AB3ABDBA51D}" dt="2021-07-28T06:25:15.153" v="3636" actId="14100"/>
          <ac:spMkLst>
            <pc:docMk/>
            <pc:sldMk cId="2448381431" sldId="2076138436"/>
            <ac:spMk id="17" creationId="{A28F56E4-8F52-4660-A568-B87C767E89D8}"/>
          </ac:spMkLst>
        </pc:spChg>
        <pc:spChg chg="add mod">
          <ac:chgData name="Pam Lahoud" userId="c994f292-3cc1-4aab-a3ce-64a1485190d9" providerId="ADAL" clId="{F8D75E63-FEF8-40D1-B9D6-8AB3ABDBA51D}" dt="2021-07-28T06:25:34.286" v="3640" actId="1076"/>
          <ac:spMkLst>
            <pc:docMk/>
            <pc:sldMk cId="2448381431" sldId="2076138436"/>
            <ac:spMk id="18" creationId="{37589AE7-452D-4952-BBC2-0642FD5619C8}"/>
          </ac:spMkLst>
        </pc:spChg>
        <pc:spChg chg="mod">
          <ac:chgData name="Pam Lahoud" userId="c994f292-3cc1-4aab-a3ce-64a1485190d9" providerId="ADAL" clId="{F8D75E63-FEF8-40D1-B9D6-8AB3ABDBA51D}" dt="2021-07-28T06:25:24.086" v="3638" actId="14100"/>
          <ac:spMkLst>
            <pc:docMk/>
            <pc:sldMk cId="2448381431" sldId="2076138436"/>
            <ac:spMk id="29" creationId="{2B8517C1-F9D0-4198-A86F-7C491FADCCC6}"/>
          </ac:spMkLst>
        </pc:spChg>
        <pc:spChg chg="mod">
          <ac:chgData name="Pam Lahoud" userId="c994f292-3cc1-4aab-a3ce-64a1485190d9" providerId="ADAL" clId="{F8D75E63-FEF8-40D1-B9D6-8AB3ABDBA51D}" dt="2021-07-28T06:25:28.166" v="3639" actId="1076"/>
          <ac:spMkLst>
            <pc:docMk/>
            <pc:sldMk cId="2448381431" sldId="2076138436"/>
            <ac:spMk id="30" creationId="{7749A0B4-BFBB-49A6-89F0-653B99CA8BBF}"/>
          </ac:spMkLst>
        </pc:spChg>
        <pc:picChg chg="del mod">
          <ac:chgData name="Pam Lahoud" userId="c994f292-3cc1-4aab-a3ce-64a1485190d9" providerId="ADAL" clId="{F8D75E63-FEF8-40D1-B9D6-8AB3ABDBA51D}" dt="2021-07-28T06:25:02.486" v="3632" actId="478"/>
          <ac:picMkLst>
            <pc:docMk/>
            <pc:sldMk cId="2448381431" sldId="2076138436"/>
            <ac:picMk id="12" creationId="{892891C5-674B-4F86-B53B-8318D09EF8D0}"/>
          </ac:picMkLst>
        </pc:picChg>
        <pc:picChg chg="add ord">
          <ac:chgData name="Pam Lahoud" userId="c994f292-3cc1-4aab-a3ce-64a1485190d9" providerId="ADAL" clId="{F8D75E63-FEF8-40D1-B9D6-8AB3ABDBA51D}" dt="2021-07-28T06:25:06.506" v="3634" actId="167"/>
          <ac:picMkLst>
            <pc:docMk/>
            <pc:sldMk cId="2448381431" sldId="2076138436"/>
            <ac:picMk id="21" creationId="{60A8748B-D249-4A24-B85D-87CD3CEAA9BD}"/>
          </ac:picMkLst>
        </pc:picChg>
        <pc:cxnChg chg="del mod">
          <ac:chgData name="Pam Lahoud" userId="c994f292-3cc1-4aab-a3ce-64a1485190d9" providerId="ADAL" clId="{F8D75E63-FEF8-40D1-B9D6-8AB3ABDBA51D}" dt="2021-07-28T05:52:40.163" v="2964" actId="478"/>
          <ac:cxnSpMkLst>
            <pc:docMk/>
            <pc:sldMk cId="2448381431" sldId="2076138436"/>
            <ac:cxnSpMk id="16" creationId="{C6AC4650-A1EC-48AA-AF81-4D9A32B2BC28}"/>
          </ac:cxnSpMkLst>
        </pc:cxnChg>
        <pc:cxnChg chg="add mod">
          <ac:chgData name="Pam Lahoud" userId="c994f292-3cc1-4aab-a3ce-64a1485190d9" providerId="ADAL" clId="{F8D75E63-FEF8-40D1-B9D6-8AB3ABDBA51D}" dt="2021-07-28T06:25:34.286" v="3640" actId="1076"/>
          <ac:cxnSpMkLst>
            <pc:docMk/>
            <pc:sldMk cId="2448381431" sldId="2076138436"/>
            <ac:cxnSpMk id="19" creationId="{B403A9A4-6E31-4E05-BECD-385CB1AC907D}"/>
          </ac:cxnSpMkLst>
        </pc:cxnChg>
        <pc:cxnChg chg="mod">
          <ac:chgData name="Pam Lahoud" userId="c994f292-3cc1-4aab-a3ce-64a1485190d9" providerId="ADAL" clId="{F8D75E63-FEF8-40D1-B9D6-8AB3ABDBA51D}" dt="2021-07-28T06:25:28.166" v="3639" actId="1076"/>
          <ac:cxnSpMkLst>
            <pc:docMk/>
            <pc:sldMk cId="2448381431" sldId="2076138436"/>
            <ac:cxnSpMk id="31" creationId="{181E22DB-6E8E-4D6C-91E1-95AAF8C9E65C}"/>
          </ac:cxnSpMkLst>
        </pc:cxnChg>
      </pc:sldChg>
      <pc:sldChg chg="modSp add del mod">
        <pc:chgData name="Pam Lahoud" userId="c994f292-3cc1-4aab-a3ce-64a1485190d9" providerId="ADAL" clId="{F8D75E63-FEF8-40D1-B9D6-8AB3ABDBA51D}" dt="2021-07-28T05:10:32.900" v="2504" actId="47"/>
        <pc:sldMkLst>
          <pc:docMk/>
          <pc:sldMk cId="4016301130" sldId="2076138436"/>
        </pc:sldMkLst>
        <pc:spChg chg="mod">
          <ac:chgData name="Pam Lahoud" userId="c994f292-3cc1-4aab-a3ce-64a1485190d9" providerId="ADAL" clId="{F8D75E63-FEF8-40D1-B9D6-8AB3ABDBA51D}" dt="2021-07-28T05:06:06.238" v="2361" actId="20577"/>
          <ac:spMkLst>
            <pc:docMk/>
            <pc:sldMk cId="4016301130" sldId="2076138436"/>
            <ac:spMk id="4" creationId="{5EF0FC67-8E0D-4B64-B7BD-B8D4BACE7490}"/>
          </ac:spMkLst>
        </pc:spChg>
        <pc:spChg chg="mod">
          <ac:chgData name="Pam Lahoud" userId="c994f292-3cc1-4aab-a3ce-64a1485190d9" providerId="ADAL" clId="{F8D75E63-FEF8-40D1-B9D6-8AB3ABDBA51D}" dt="2021-07-28T05:06:14.574" v="2368" actId="20577"/>
          <ac:spMkLst>
            <pc:docMk/>
            <pc:sldMk cId="4016301130" sldId="2076138436"/>
            <ac:spMk id="10" creationId="{A1335853-415B-42B9-98CC-43B0FED716F8}"/>
          </ac:spMkLst>
        </pc:spChg>
        <pc:spChg chg="mod">
          <ac:chgData name="Pam Lahoud" userId="c994f292-3cc1-4aab-a3ce-64a1485190d9" providerId="ADAL" clId="{F8D75E63-FEF8-40D1-B9D6-8AB3ABDBA51D}" dt="2021-07-28T05:06:43.133" v="2435" actId="20577"/>
          <ac:spMkLst>
            <pc:docMk/>
            <pc:sldMk cId="4016301130" sldId="2076138436"/>
            <ac:spMk id="12" creationId="{6F5CEC2A-204A-46EC-A3ED-FB3C20A1E5FF}"/>
          </ac:spMkLst>
        </pc:spChg>
        <pc:spChg chg="mod">
          <ac:chgData name="Pam Lahoud" userId="c994f292-3cc1-4aab-a3ce-64a1485190d9" providerId="ADAL" clId="{F8D75E63-FEF8-40D1-B9D6-8AB3ABDBA51D}" dt="2021-07-28T05:07:14.308" v="2503" actId="20577"/>
          <ac:spMkLst>
            <pc:docMk/>
            <pc:sldMk cId="4016301130" sldId="2076138436"/>
            <ac:spMk id="14" creationId="{D6425018-AC4A-40D2-B15C-9CB9EFA85F71}"/>
          </ac:spMkLst>
        </pc:spChg>
      </pc:sldChg>
      <pc:sldChg chg="addSp delSp modSp add mod delAnim modAnim modNotesTx">
        <pc:chgData name="Pam Lahoud" userId="c994f292-3cc1-4aab-a3ce-64a1485190d9" providerId="ADAL" clId="{F8D75E63-FEF8-40D1-B9D6-8AB3ABDBA51D}" dt="2021-07-28T07:47:30.637" v="5019"/>
        <pc:sldMkLst>
          <pc:docMk/>
          <pc:sldMk cId="2357987594" sldId="2076138437"/>
        </pc:sldMkLst>
        <pc:spChg chg="mod">
          <ac:chgData name="Pam Lahoud" userId="c994f292-3cc1-4aab-a3ce-64a1485190d9" providerId="ADAL" clId="{F8D75E63-FEF8-40D1-B9D6-8AB3ABDBA51D}" dt="2021-07-28T05:50:43.668" v="2814" actId="20577"/>
          <ac:spMkLst>
            <pc:docMk/>
            <pc:sldMk cId="2357987594" sldId="2076138437"/>
            <ac:spMk id="2" creationId="{CE48E033-01CD-46E2-9BE6-5B7204DEDCA7}"/>
          </ac:spMkLst>
        </pc:spChg>
        <pc:spChg chg="mod">
          <ac:chgData name="Pam Lahoud" userId="c994f292-3cc1-4aab-a3ce-64a1485190d9" providerId="ADAL" clId="{F8D75E63-FEF8-40D1-B9D6-8AB3ABDBA51D}" dt="2021-07-28T06:24:42.815" v="3631" actId="14100"/>
          <ac:spMkLst>
            <pc:docMk/>
            <pc:sldMk cId="2357987594" sldId="2076138437"/>
            <ac:spMk id="14" creationId="{BB5B070E-E4B4-470C-A1CE-7905DC94229B}"/>
          </ac:spMkLst>
        </pc:spChg>
        <pc:spChg chg="mod">
          <ac:chgData name="Pam Lahoud" userId="c994f292-3cc1-4aab-a3ce-64a1485190d9" providerId="ADAL" clId="{F8D75E63-FEF8-40D1-B9D6-8AB3ABDBA51D}" dt="2021-07-28T06:24:31.057" v="3629" actId="1076"/>
          <ac:spMkLst>
            <pc:docMk/>
            <pc:sldMk cId="2357987594" sldId="2076138437"/>
            <ac:spMk id="15" creationId="{4E564D08-4555-4043-BB34-5346F17C5BC8}"/>
          </ac:spMkLst>
        </pc:spChg>
        <pc:spChg chg="del">
          <ac:chgData name="Pam Lahoud" userId="c994f292-3cc1-4aab-a3ce-64a1485190d9" providerId="ADAL" clId="{F8D75E63-FEF8-40D1-B9D6-8AB3ABDBA51D}" dt="2021-07-28T05:51:07.524" v="2824" actId="478"/>
          <ac:spMkLst>
            <pc:docMk/>
            <pc:sldMk cId="2357987594" sldId="2076138437"/>
            <ac:spMk id="29" creationId="{2B8517C1-F9D0-4198-A86F-7C491FADCCC6}"/>
          </ac:spMkLst>
        </pc:spChg>
        <pc:spChg chg="del">
          <ac:chgData name="Pam Lahoud" userId="c994f292-3cc1-4aab-a3ce-64a1485190d9" providerId="ADAL" clId="{F8D75E63-FEF8-40D1-B9D6-8AB3ABDBA51D}" dt="2021-07-28T05:51:02.964" v="2822" actId="478"/>
          <ac:spMkLst>
            <pc:docMk/>
            <pc:sldMk cId="2357987594" sldId="2076138437"/>
            <ac:spMk id="30" creationId="{7749A0B4-BFBB-49A6-89F0-653B99CA8BBF}"/>
          </ac:spMkLst>
        </pc:spChg>
        <pc:picChg chg="add mod ord">
          <ac:chgData name="Pam Lahoud" userId="c994f292-3cc1-4aab-a3ce-64a1485190d9" providerId="ADAL" clId="{F8D75E63-FEF8-40D1-B9D6-8AB3ABDBA51D}" dt="2021-07-28T06:23:53" v="3621" actId="167"/>
          <ac:picMkLst>
            <pc:docMk/>
            <pc:sldMk cId="2357987594" sldId="2076138437"/>
            <ac:picMk id="4" creationId="{6F440E75-A931-44E6-B2AB-FB2BF61B4964}"/>
          </ac:picMkLst>
        </pc:picChg>
        <pc:picChg chg="del">
          <ac:chgData name="Pam Lahoud" userId="c994f292-3cc1-4aab-a3ce-64a1485190d9" providerId="ADAL" clId="{F8D75E63-FEF8-40D1-B9D6-8AB3ABDBA51D}" dt="2021-07-28T06:23:49.824" v="3620" actId="478"/>
          <ac:picMkLst>
            <pc:docMk/>
            <pc:sldMk cId="2357987594" sldId="2076138437"/>
            <ac:picMk id="12" creationId="{892891C5-674B-4F86-B53B-8318D09EF8D0}"/>
          </ac:picMkLst>
        </pc:picChg>
        <pc:cxnChg chg="mod">
          <ac:chgData name="Pam Lahoud" userId="c994f292-3cc1-4aab-a3ce-64a1485190d9" providerId="ADAL" clId="{F8D75E63-FEF8-40D1-B9D6-8AB3ABDBA51D}" dt="2021-07-28T06:24:42.815" v="3631" actId="14100"/>
          <ac:cxnSpMkLst>
            <pc:docMk/>
            <pc:sldMk cId="2357987594" sldId="2076138437"/>
            <ac:cxnSpMk id="16" creationId="{C6AC4650-A1EC-48AA-AF81-4D9A32B2BC28}"/>
          </ac:cxnSpMkLst>
        </pc:cxnChg>
        <pc:cxnChg chg="del mod">
          <ac:chgData name="Pam Lahoud" userId="c994f292-3cc1-4aab-a3ce-64a1485190d9" providerId="ADAL" clId="{F8D75E63-FEF8-40D1-B9D6-8AB3ABDBA51D}" dt="2021-07-28T05:51:04.459" v="2823" actId="478"/>
          <ac:cxnSpMkLst>
            <pc:docMk/>
            <pc:sldMk cId="2357987594" sldId="2076138437"/>
            <ac:cxnSpMk id="31" creationId="{181E22DB-6E8E-4D6C-91E1-95AAF8C9E65C}"/>
          </ac:cxnSpMkLst>
        </pc:cxnChg>
      </pc:sldChg>
      <pc:sldChg chg="modSp add mod">
        <pc:chgData name="Pam Lahoud" userId="c994f292-3cc1-4aab-a3ce-64a1485190d9" providerId="ADAL" clId="{F8D75E63-FEF8-40D1-B9D6-8AB3ABDBA51D}" dt="2021-07-28T07:56:01.877" v="5039" actId="6549"/>
        <pc:sldMkLst>
          <pc:docMk/>
          <pc:sldMk cId="251782459" sldId="2076138438"/>
        </pc:sldMkLst>
        <pc:spChg chg="mod">
          <ac:chgData name="Pam Lahoud" userId="c994f292-3cc1-4aab-a3ce-64a1485190d9" providerId="ADAL" clId="{F8D75E63-FEF8-40D1-B9D6-8AB3ABDBA51D}" dt="2021-07-28T07:56:01.877" v="5039" actId="6549"/>
          <ac:spMkLst>
            <pc:docMk/>
            <pc:sldMk cId="251782459" sldId="2076138438"/>
            <ac:spMk id="8" creationId="{2CE10477-7D77-4F70-96C0-624ED859228F}"/>
          </ac:spMkLst>
        </pc:spChg>
      </pc:sldChg>
      <pc:sldChg chg="modSp mod">
        <pc:chgData name="Pam Lahoud" userId="c994f292-3cc1-4aab-a3ce-64a1485190d9" providerId="ADAL" clId="{F8D75E63-FEF8-40D1-B9D6-8AB3ABDBA51D}" dt="2021-07-28T06:42:27.473" v="3872" actId="20577"/>
        <pc:sldMkLst>
          <pc:docMk/>
          <pc:sldMk cId="1705928796" sldId="2076138439"/>
        </pc:sldMkLst>
        <pc:spChg chg="mod">
          <ac:chgData name="Pam Lahoud" userId="c994f292-3cc1-4aab-a3ce-64a1485190d9" providerId="ADAL" clId="{F8D75E63-FEF8-40D1-B9D6-8AB3ABDBA51D}" dt="2021-07-28T06:42:27.473" v="3872" actId="20577"/>
          <ac:spMkLst>
            <pc:docMk/>
            <pc:sldMk cId="1705928796" sldId="2076138439"/>
            <ac:spMk id="8" creationId="{2CE10477-7D77-4F70-96C0-624ED859228F}"/>
          </ac:spMkLst>
        </pc:spChg>
      </pc:sldChg>
      <pc:sldChg chg="addSp delSp modSp add del mod">
        <pc:chgData name="Pam Lahoud" userId="c994f292-3cc1-4aab-a3ce-64a1485190d9" providerId="ADAL" clId="{F8D75E63-FEF8-40D1-B9D6-8AB3ABDBA51D}" dt="2021-07-28T06:32:32.686" v="3691" actId="2696"/>
        <pc:sldMkLst>
          <pc:docMk/>
          <pc:sldMk cId="1804610303" sldId="2076138439"/>
        </pc:sldMkLst>
        <pc:graphicFrameChg chg="del">
          <ac:chgData name="Pam Lahoud" userId="c994f292-3cc1-4aab-a3ce-64a1485190d9" providerId="ADAL" clId="{F8D75E63-FEF8-40D1-B9D6-8AB3ABDBA51D}" dt="2021-07-28T06:21:10.171" v="3598" actId="478"/>
          <ac:graphicFrameMkLst>
            <pc:docMk/>
            <pc:sldMk cId="1804610303" sldId="2076138439"/>
            <ac:graphicFrameMk id="4" creationId="{CEB9A479-DA85-41CE-91A1-AF22423FFD52}"/>
          </ac:graphicFrameMkLst>
        </pc:graphicFrameChg>
        <pc:picChg chg="add del">
          <ac:chgData name="Pam Lahoud" userId="c994f292-3cc1-4aab-a3ce-64a1485190d9" providerId="ADAL" clId="{F8D75E63-FEF8-40D1-B9D6-8AB3ABDBA51D}" dt="2021-07-28T06:21:14.853" v="3600" actId="22"/>
          <ac:picMkLst>
            <pc:docMk/>
            <pc:sldMk cId="1804610303" sldId="2076138439"/>
            <ac:picMk id="6" creationId="{83C09FF5-00AD-4729-8AF6-D12E023E9461}"/>
          </ac:picMkLst>
        </pc:picChg>
        <pc:picChg chg="add del mod">
          <ac:chgData name="Pam Lahoud" userId="c994f292-3cc1-4aab-a3ce-64a1485190d9" providerId="ADAL" clId="{F8D75E63-FEF8-40D1-B9D6-8AB3ABDBA51D}" dt="2021-07-28T06:21:41.649" v="3604" actId="478"/>
          <ac:picMkLst>
            <pc:docMk/>
            <pc:sldMk cId="1804610303" sldId="2076138439"/>
            <ac:picMk id="7" creationId="{B14ED675-7513-4D22-A848-AE1253788FF8}"/>
          </ac:picMkLst>
        </pc:picChg>
      </pc:sldChg>
      <pc:sldChg chg="add del">
        <pc:chgData name="Pam Lahoud" userId="c994f292-3cc1-4aab-a3ce-64a1485190d9" providerId="ADAL" clId="{F8D75E63-FEF8-40D1-B9D6-8AB3ABDBA51D}" dt="2021-07-28T06:40:10.062" v="3793" actId="47"/>
        <pc:sldMkLst>
          <pc:docMk/>
          <pc:sldMk cId="3927343056" sldId="2076138439"/>
        </pc:sldMkLst>
      </pc:sldChg>
      <pc:sldChg chg="modSp new del mod">
        <pc:chgData name="Pam Lahoud" userId="c994f292-3cc1-4aab-a3ce-64a1485190d9" providerId="ADAL" clId="{F8D75E63-FEF8-40D1-B9D6-8AB3ABDBA51D}" dt="2021-07-28T07:00:55.681" v="4510" actId="47"/>
        <pc:sldMkLst>
          <pc:docMk/>
          <pc:sldMk cId="501369401" sldId="2076138440"/>
        </pc:sldMkLst>
        <pc:spChg chg="mod">
          <ac:chgData name="Pam Lahoud" userId="c994f292-3cc1-4aab-a3ce-64a1485190d9" providerId="ADAL" clId="{F8D75E63-FEF8-40D1-B9D6-8AB3ABDBA51D}" dt="2021-07-28T06:44:24.146" v="3906" actId="20577"/>
          <ac:spMkLst>
            <pc:docMk/>
            <pc:sldMk cId="501369401" sldId="2076138440"/>
            <ac:spMk id="2" creationId="{4D905F7E-2A65-4589-ACBA-020856D90610}"/>
          </ac:spMkLst>
        </pc:spChg>
      </pc:sldChg>
      <pc:sldChg chg="addSp modSp add mod modAnim modNotesTx">
        <pc:chgData name="Pam Lahoud" userId="c994f292-3cc1-4aab-a3ce-64a1485190d9" providerId="ADAL" clId="{F8D75E63-FEF8-40D1-B9D6-8AB3ABDBA51D}" dt="2021-08-04T16:29:23.874" v="5399"/>
        <pc:sldMkLst>
          <pc:docMk/>
          <pc:sldMk cId="2542048388" sldId="2076138441"/>
        </pc:sldMkLst>
        <pc:spChg chg="add mod">
          <ac:chgData name="Pam Lahoud" userId="c994f292-3cc1-4aab-a3ce-64a1485190d9" providerId="ADAL" clId="{F8D75E63-FEF8-40D1-B9D6-8AB3ABDBA51D}" dt="2021-07-28T06:45:55.314" v="3910" actId="1076"/>
          <ac:spMkLst>
            <pc:docMk/>
            <pc:sldMk cId="2542048388" sldId="2076138441"/>
            <ac:spMk id="32" creationId="{307D5284-E7C4-44B1-A271-EDE730C21F86}"/>
          </ac:spMkLst>
        </pc:spChg>
        <pc:spChg chg="add mod">
          <ac:chgData name="Pam Lahoud" userId="c994f292-3cc1-4aab-a3ce-64a1485190d9" providerId="ADAL" clId="{F8D75E63-FEF8-40D1-B9D6-8AB3ABDBA51D}" dt="2021-07-28T06:47:22.667" v="3987" actId="14100"/>
          <ac:spMkLst>
            <pc:docMk/>
            <pc:sldMk cId="2542048388" sldId="2076138441"/>
            <ac:spMk id="33" creationId="{1DA33D55-DC5C-477F-888B-7FBD4D6542DC}"/>
          </ac:spMkLst>
        </pc:spChg>
        <pc:cxnChg chg="add mod">
          <ac:chgData name="Pam Lahoud" userId="c994f292-3cc1-4aab-a3ce-64a1485190d9" providerId="ADAL" clId="{F8D75E63-FEF8-40D1-B9D6-8AB3ABDBA51D}" dt="2021-07-28T06:47:22.667" v="3987" actId="14100"/>
          <ac:cxnSpMkLst>
            <pc:docMk/>
            <pc:sldMk cId="2542048388" sldId="2076138441"/>
            <ac:cxnSpMk id="34" creationId="{B4F6E755-B428-41E8-AF6C-8350A870C122}"/>
          </ac:cxnSpMkLst>
        </pc:cxnChg>
      </pc:sldChg>
      <pc:sldChg chg="modSp add del mod">
        <pc:chgData name="Pam Lahoud" userId="c994f292-3cc1-4aab-a3ce-64a1485190d9" providerId="ADAL" clId="{F8D75E63-FEF8-40D1-B9D6-8AB3ABDBA51D}" dt="2021-07-28T06:47:36.133" v="3989" actId="47"/>
        <pc:sldMkLst>
          <pc:docMk/>
          <pc:sldMk cId="591613908" sldId="2076138442"/>
        </pc:sldMkLst>
        <pc:spChg chg="mod">
          <ac:chgData name="Pam Lahoud" userId="c994f292-3cc1-4aab-a3ce-64a1485190d9" providerId="ADAL" clId="{F8D75E63-FEF8-40D1-B9D6-8AB3ABDBA51D}" dt="2021-07-28T06:46:34.495" v="3952" actId="1076"/>
          <ac:spMkLst>
            <pc:docMk/>
            <pc:sldMk cId="591613908" sldId="2076138442"/>
            <ac:spMk id="32" creationId="{307D5284-E7C4-44B1-A271-EDE730C21F86}"/>
          </ac:spMkLst>
        </pc:spChg>
        <pc:spChg chg="mod">
          <ac:chgData name="Pam Lahoud" userId="c994f292-3cc1-4aab-a3ce-64a1485190d9" providerId="ADAL" clId="{F8D75E63-FEF8-40D1-B9D6-8AB3ABDBA51D}" dt="2021-07-28T06:46:41.392" v="3962" actId="20577"/>
          <ac:spMkLst>
            <pc:docMk/>
            <pc:sldMk cId="591613908" sldId="2076138442"/>
            <ac:spMk id="33" creationId="{1DA33D55-DC5C-477F-888B-7FBD4D6542DC}"/>
          </ac:spMkLst>
        </pc:spChg>
        <pc:cxnChg chg="mod">
          <ac:chgData name="Pam Lahoud" userId="c994f292-3cc1-4aab-a3ce-64a1485190d9" providerId="ADAL" clId="{F8D75E63-FEF8-40D1-B9D6-8AB3ABDBA51D}" dt="2021-07-28T06:46:34.495" v="3952" actId="1076"/>
          <ac:cxnSpMkLst>
            <pc:docMk/>
            <pc:sldMk cId="591613908" sldId="2076138442"/>
            <ac:cxnSpMk id="34" creationId="{B4F6E755-B428-41E8-AF6C-8350A870C122}"/>
          </ac:cxnSpMkLst>
        </pc:cxnChg>
      </pc:sldChg>
      <pc:sldChg chg="modSp add mod modAnim modNotesTx">
        <pc:chgData name="Pam Lahoud" userId="c994f292-3cc1-4aab-a3ce-64a1485190d9" providerId="ADAL" clId="{F8D75E63-FEF8-40D1-B9D6-8AB3ABDBA51D}" dt="2021-08-04T16:29:25.457" v="5400"/>
        <pc:sldMkLst>
          <pc:docMk/>
          <pc:sldMk cId="251493663" sldId="2076138443"/>
        </pc:sldMkLst>
        <pc:spChg chg="mod">
          <ac:chgData name="Pam Lahoud" userId="c994f292-3cc1-4aab-a3ce-64a1485190d9" providerId="ADAL" clId="{F8D75E63-FEF8-40D1-B9D6-8AB3ABDBA51D}" dt="2021-07-28T06:47:49.428" v="3991" actId="208"/>
          <ac:spMkLst>
            <pc:docMk/>
            <pc:sldMk cId="251493663" sldId="2076138443"/>
            <ac:spMk id="32" creationId="{307D5284-E7C4-44B1-A271-EDE730C21F86}"/>
          </ac:spMkLst>
        </pc:spChg>
        <pc:spChg chg="mod">
          <ac:chgData name="Pam Lahoud" userId="c994f292-3cc1-4aab-a3ce-64a1485190d9" providerId="ADAL" clId="{F8D75E63-FEF8-40D1-B9D6-8AB3ABDBA51D}" dt="2021-07-28T06:48:22.084" v="4011" actId="14100"/>
          <ac:spMkLst>
            <pc:docMk/>
            <pc:sldMk cId="251493663" sldId="2076138443"/>
            <ac:spMk id="33" creationId="{1DA33D55-DC5C-477F-888B-7FBD4D6542DC}"/>
          </ac:spMkLst>
        </pc:spChg>
        <pc:cxnChg chg="mod">
          <ac:chgData name="Pam Lahoud" userId="c994f292-3cc1-4aab-a3ce-64a1485190d9" providerId="ADAL" clId="{F8D75E63-FEF8-40D1-B9D6-8AB3ABDBA51D}" dt="2021-07-28T06:48:22.084" v="4011" actId="14100"/>
          <ac:cxnSpMkLst>
            <pc:docMk/>
            <pc:sldMk cId="251493663" sldId="2076138443"/>
            <ac:cxnSpMk id="34" creationId="{B4F6E755-B428-41E8-AF6C-8350A870C122}"/>
          </ac:cxnSpMkLst>
        </pc:cxnChg>
      </pc:sldChg>
      <pc:sldChg chg="modSp add mod modAnim modNotesTx">
        <pc:chgData name="Pam Lahoud" userId="c994f292-3cc1-4aab-a3ce-64a1485190d9" providerId="ADAL" clId="{F8D75E63-FEF8-40D1-B9D6-8AB3ABDBA51D}" dt="2021-08-04T16:29:30.624" v="5401"/>
        <pc:sldMkLst>
          <pc:docMk/>
          <pc:sldMk cId="2398555976" sldId="2076138444"/>
        </pc:sldMkLst>
        <pc:spChg chg="mod">
          <ac:chgData name="Pam Lahoud" userId="c994f292-3cc1-4aab-a3ce-64a1485190d9" providerId="ADAL" clId="{F8D75E63-FEF8-40D1-B9D6-8AB3ABDBA51D}" dt="2021-07-28T06:49:04.031" v="4014" actId="208"/>
          <ac:spMkLst>
            <pc:docMk/>
            <pc:sldMk cId="2398555976" sldId="2076138444"/>
            <ac:spMk id="32" creationId="{307D5284-E7C4-44B1-A271-EDE730C21F86}"/>
          </ac:spMkLst>
        </pc:spChg>
        <pc:spChg chg="mod">
          <ac:chgData name="Pam Lahoud" userId="c994f292-3cc1-4aab-a3ce-64a1485190d9" providerId="ADAL" clId="{F8D75E63-FEF8-40D1-B9D6-8AB3ABDBA51D}" dt="2021-07-28T06:49:23.367" v="4044" actId="20577"/>
          <ac:spMkLst>
            <pc:docMk/>
            <pc:sldMk cId="2398555976" sldId="2076138444"/>
            <ac:spMk id="33" creationId="{1DA33D55-DC5C-477F-888B-7FBD4D6542DC}"/>
          </ac:spMkLst>
        </pc:spChg>
        <pc:cxnChg chg="mod">
          <ac:chgData name="Pam Lahoud" userId="c994f292-3cc1-4aab-a3ce-64a1485190d9" providerId="ADAL" clId="{F8D75E63-FEF8-40D1-B9D6-8AB3ABDBA51D}" dt="2021-07-28T06:49:04.031" v="4014" actId="208"/>
          <ac:cxnSpMkLst>
            <pc:docMk/>
            <pc:sldMk cId="2398555976" sldId="2076138444"/>
            <ac:cxnSpMk id="34" creationId="{B4F6E755-B428-41E8-AF6C-8350A870C122}"/>
          </ac:cxnSpMkLst>
        </pc:cxnChg>
      </pc:sldChg>
      <pc:sldChg chg="addSp modSp add mod modAnim">
        <pc:chgData name="Pam Lahoud" userId="c994f292-3cc1-4aab-a3ce-64a1485190d9" providerId="ADAL" clId="{F8D75E63-FEF8-40D1-B9D6-8AB3ABDBA51D}" dt="2021-07-28T07:59:31.488" v="5130"/>
        <pc:sldMkLst>
          <pc:docMk/>
          <pc:sldMk cId="351726179" sldId="2076138445"/>
        </pc:sldMkLst>
        <pc:spChg chg="add mod">
          <ac:chgData name="Pam Lahoud" userId="c994f292-3cc1-4aab-a3ce-64a1485190d9" providerId="ADAL" clId="{F8D75E63-FEF8-40D1-B9D6-8AB3ABDBA51D}" dt="2021-07-28T07:05:23.104" v="4572" actId="113"/>
          <ac:spMkLst>
            <pc:docMk/>
            <pc:sldMk cId="351726179" sldId="2076138445"/>
            <ac:spMk id="2" creationId="{EFA7876A-02E3-49C4-9810-EA586BDE108B}"/>
          </ac:spMkLst>
        </pc:spChg>
        <pc:graphicFrameChg chg="mod modGraphic">
          <ac:chgData name="Pam Lahoud" userId="c994f292-3cc1-4aab-a3ce-64a1485190d9" providerId="ADAL" clId="{F8D75E63-FEF8-40D1-B9D6-8AB3ABDBA51D}" dt="2021-07-28T07:02:03.375" v="4521" actId="207"/>
          <ac:graphicFrameMkLst>
            <pc:docMk/>
            <pc:sldMk cId="351726179" sldId="2076138445"/>
            <ac:graphicFrameMk id="4" creationId="{DD2F6A0C-4F1B-46D6-B477-D982843ABD0E}"/>
          </ac:graphicFrameMkLst>
        </pc:graphicFrameChg>
      </pc:sldChg>
      <pc:sldChg chg="modSp mod">
        <pc:chgData name="Pam Lahoud" userId="c994f292-3cc1-4aab-a3ce-64a1485190d9" providerId="ADAL" clId="{F8D75E63-FEF8-40D1-B9D6-8AB3ABDBA51D}" dt="2021-07-28T07:06:43.459" v="4604" actId="20577"/>
        <pc:sldMkLst>
          <pc:docMk/>
          <pc:sldMk cId="1370511936" sldId="2076138446"/>
        </pc:sldMkLst>
        <pc:spChg chg="mod">
          <ac:chgData name="Pam Lahoud" userId="c994f292-3cc1-4aab-a3ce-64a1485190d9" providerId="ADAL" clId="{F8D75E63-FEF8-40D1-B9D6-8AB3ABDBA51D}" dt="2021-07-28T07:06:43.459" v="4604" actId="20577"/>
          <ac:spMkLst>
            <pc:docMk/>
            <pc:sldMk cId="1370511936" sldId="2076138446"/>
            <ac:spMk id="8" creationId="{2CE10477-7D77-4F70-96C0-624ED859228F}"/>
          </ac:spMkLst>
        </pc:spChg>
      </pc:sldChg>
      <pc:sldChg chg="addSp delSp modSp new mod ord modClrScheme chgLayout">
        <pc:chgData name="Pam Lahoud" userId="c994f292-3cc1-4aab-a3ce-64a1485190d9" providerId="ADAL" clId="{F8D75E63-FEF8-40D1-B9D6-8AB3ABDBA51D}" dt="2021-07-28T07:08:38.100" v="4616"/>
        <pc:sldMkLst>
          <pc:docMk/>
          <pc:sldMk cId="3219260271" sldId="2076138447"/>
        </pc:sldMkLst>
        <pc:spChg chg="del">
          <ac:chgData name="Pam Lahoud" userId="c994f292-3cc1-4aab-a3ce-64a1485190d9" providerId="ADAL" clId="{F8D75E63-FEF8-40D1-B9D6-8AB3ABDBA51D}" dt="2021-07-28T07:07:09.170" v="4606" actId="700"/>
          <ac:spMkLst>
            <pc:docMk/>
            <pc:sldMk cId="3219260271" sldId="2076138447"/>
            <ac:spMk id="2" creationId="{2E63671B-4D75-4C2F-8B4D-A1888D6327F2}"/>
          </ac:spMkLst>
        </pc:spChg>
        <pc:spChg chg="del mod ord">
          <ac:chgData name="Pam Lahoud" userId="c994f292-3cc1-4aab-a3ce-64a1485190d9" providerId="ADAL" clId="{F8D75E63-FEF8-40D1-B9D6-8AB3ABDBA51D}" dt="2021-07-28T07:07:09.170" v="4606" actId="700"/>
          <ac:spMkLst>
            <pc:docMk/>
            <pc:sldMk cId="3219260271" sldId="2076138447"/>
            <ac:spMk id="3" creationId="{E59AF063-6149-463F-A4B3-617C49B5A6CC}"/>
          </ac:spMkLst>
        </pc:spChg>
        <pc:spChg chg="add del mod ord">
          <ac:chgData name="Pam Lahoud" userId="c994f292-3cc1-4aab-a3ce-64a1485190d9" providerId="ADAL" clId="{F8D75E63-FEF8-40D1-B9D6-8AB3ABDBA51D}" dt="2021-07-28T07:07:34.880" v="4612" actId="478"/>
          <ac:spMkLst>
            <pc:docMk/>
            <pc:sldMk cId="3219260271" sldId="2076138447"/>
            <ac:spMk id="4" creationId="{98255169-26F5-42A9-B587-5E6DBE4CE5F3}"/>
          </ac:spMkLst>
        </pc:spChg>
        <pc:picChg chg="add mod">
          <ac:chgData name="Pam Lahoud" userId="c994f292-3cc1-4aab-a3ce-64a1485190d9" providerId="ADAL" clId="{F8D75E63-FEF8-40D1-B9D6-8AB3ABDBA51D}" dt="2021-07-28T07:08:11.711" v="4614" actId="14861"/>
          <ac:picMkLst>
            <pc:docMk/>
            <pc:sldMk cId="3219260271" sldId="2076138447"/>
            <ac:picMk id="6" creationId="{14E44A9B-7606-4FDA-9C63-BE51389B5B9C}"/>
          </ac:picMkLst>
        </pc:picChg>
      </pc:sldChg>
      <pc:sldChg chg="addSp delSp modSp new del mod modClrScheme chgLayout">
        <pc:chgData name="Pam Lahoud" userId="c994f292-3cc1-4aab-a3ce-64a1485190d9" providerId="ADAL" clId="{F8D75E63-FEF8-40D1-B9D6-8AB3ABDBA51D}" dt="2021-07-28T07:33:46.291" v="4941" actId="47"/>
        <pc:sldMkLst>
          <pc:docMk/>
          <pc:sldMk cId="1432234039" sldId="2076138448"/>
        </pc:sldMkLst>
        <pc:spChg chg="del mod ord">
          <ac:chgData name="Pam Lahoud" userId="c994f292-3cc1-4aab-a3ce-64a1485190d9" providerId="ADAL" clId="{F8D75E63-FEF8-40D1-B9D6-8AB3ABDBA51D}" dt="2021-07-28T07:30:15.515" v="4803" actId="700"/>
          <ac:spMkLst>
            <pc:docMk/>
            <pc:sldMk cId="1432234039" sldId="2076138448"/>
            <ac:spMk id="2" creationId="{851B660B-69A0-42C6-A868-96A24D11A061}"/>
          </ac:spMkLst>
        </pc:spChg>
        <pc:spChg chg="add mod ord">
          <ac:chgData name="Pam Lahoud" userId="c994f292-3cc1-4aab-a3ce-64a1485190d9" providerId="ADAL" clId="{F8D75E63-FEF8-40D1-B9D6-8AB3ABDBA51D}" dt="2021-07-28T07:30:40.182" v="4876" actId="20577"/>
          <ac:spMkLst>
            <pc:docMk/>
            <pc:sldMk cId="1432234039" sldId="2076138448"/>
            <ac:spMk id="3" creationId="{160B1E64-FF5B-4B0B-B571-A224E0C7CA06}"/>
          </ac:spMkLst>
        </pc:spChg>
        <pc:spChg chg="add mod ord">
          <ac:chgData name="Pam Lahoud" userId="c994f292-3cc1-4aab-a3ce-64a1485190d9" providerId="ADAL" clId="{F8D75E63-FEF8-40D1-B9D6-8AB3ABDBA51D}" dt="2021-07-28T07:30:43.597" v="4880" actId="20577"/>
          <ac:spMkLst>
            <pc:docMk/>
            <pc:sldMk cId="1432234039" sldId="2076138448"/>
            <ac:spMk id="4" creationId="{5D95F7B4-188F-4F13-B2D2-559231C8F686}"/>
          </ac:spMkLst>
        </pc:spChg>
      </pc:sldChg>
      <pc:sldChg chg="delSp new del mod modClrScheme chgLayout">
        <pc:chgData name="Pam Lahoud" userId="c994f292-3cc1-4aab-a3ce-64a1485190d9" providerId="ADAL" clId="{F8D75E63-FEF8-40D1-B9D6-8AB3ABDBA51D}" dt="2021-07-28T07:34:08.866" v="4944" actId="47"/>
        <pc:sldMkLst>
          <pc:docMk/>
          <pc:sldMk cId="3150223602" sldId="2076138448"/>
        </pc:sldMkLst>
        <pc:spChg chg="del">
          <ac:chgData name="Pam Lahoud" userId="c994f292-3cc1-4aab-a3ce-64a1485190d9" providerId="ADAL" clId="{F8D75E63-FEF8-40D1-B9D6-8AB3ABDBA51D}" dt="2021-07-28T07:33:58.440" v="4943" actId="700"/>
          <ac:spMkLst>
            <pc:docMk/>
            <pc:sldMk cId="3150223602" sldId="2076138448"/>
            <ac:spMk id="2" creationId="{D999E3B9-9567-4B55-AF0B-99D134721C06}"/>
          </ac:spMkLst>
        </pc:spChg>
        <pc:spChg chg="del">
          <ac:chgData name="Pam Lahoud" userId="c994f292-3cc1-4aab-a3ce-64a1485190d9" providerId="ADAL" clId="{F8D75E63-FEF8-40D1-B9D6-8AB3ABDBA51D}" dt="2021-07-28T07:33:58.440" v="4943" actId="700"/>
          <ac:spMkLst>
            <pc:docMk/>
            <pc:sldMk cId="3150223602" sldId="2076138448"/>
            <ac:spMk id="3" creationId="{5ABBDCFF-5382-4C65-9FAE-1505D957CE23}"/>
          </ac:spMkLst>
        </pc:spChg>
      </pc:sldChg>
      <pc:sldChg chg="addSp delSp modSp new mod chgLayout">
        <pc:chgData name="Pam Lahoud" userId="c994f292-3cc1-4aab-a3ce-64a1485190d9" providerId="ADAL" clId="{F8D75E63-FEF8-40D1-B9D6-8AB3ABDBA51D}" dt="2021-07-28T07:38:41.761" v="4956" actId="207"/>
        <pc:sldMkLst>
          <pc:docMk/>
          <pc:sldMk cId="3772477756" sldId="2076138448"/>
        </pc:sldMkLst>
        <pc:spChg chg="del">
          <ac:chgData name="Pam Lahoud" userId="c994f292-3cc1-4aab-a3ce-64a1485190d9" providerId="ADAL" clId="{F8D75E63-FEF8-40D1-B9D6-8AB3ABDBA51D}" dt="2021-07-28T07:35:11.011" v="4946" actId="700"/>
          <ac:spMkLst>
            <pc:docMk/>
            <pc:sldMk cId="3772477756" sldId="2076138448"/>
            <ac:spMk id="2" creationId="{20B32EA1-4BF9-428F-852D-FEA38EBAE755}"/>
          </ac:spMkLst>
        </pc:spChg>
        <pc:spChg chg="add mod ord">
          <ac:chgData name="Pam Lahoud" userId="c994f292-3cc1-4aab-a3ce-64a1485190d9" providerId="ADAL" clId="{F8D75E63-FEF8-40D1-B9D6-8AB3ABDBA51D}" dt="2021-07-28T07:38:41.761" v="4956" actId="207"/>
          <ac:spMkLst>
            <pc:docMk/>
            <pc:sldMk cId="3772477756" sldId="2076138448"/>
            <ac:spMk id="5" creationId="{B13561FE-48A6-45E7-AB0D-23AE7BB18EF1}"/>
          </ac:spMkLst>
        </pc:spChg>
        <pc:picChg chg="add mod">
          <ac:chgData name="Pam Lahoud" userId="c994f292-3cc1-4aab-a3ce-64a1485190d9" providerId="ADAL" clId="{F8D75E63-FEF8-40D1-B9D6-8AB3ABDBA51D}" dt="2021-07-28T07:35:27.342" v="4948" actId="1076"/>
          <ac:picMkLst>
            <pc:docMk/>
            <pc:sldMk cId="3772477756" sldId="2076138448"/>
            <ac:picMk id="4" creationId="{0004EC22-9E1B-4320-BAC0-DFBFD6F295B6}"/>
          </ac:picMkLst>
        </pc:picChg>
      </pc:sldChg>
      <pc:sldChg chg="modSp mod">
        <pc:chgData name="Pam Lahoud" userId="c994f292-3cc1-4aab-a3ce-64a1485190d9" providerId="ADAL" clId="{F8D75E63-FEF8-40D1-B9D6-8AB3ABDBA51D}" dt="2021-07-28T07:56:47.153" v="5129" actId="20577"/>
        <pc:sldMkLst>
          <pc:docMk/>
          <pc:sldMk cId="3776793094" sldId="2076138449"/>
        </pc:sldMkLst>
        <pc:spChg chg="mod">
          <ac:chgData name="Pam Lahoud" userId="c994f292-3cc1-4aab-a3ce-64a1485190d9" providerId="ADAL" clId="{F8D75E63-FEF8-40D1-B9D6-8AB3ABDBA51D}" dt="2021-07-28T07:56:47.153" v="5129" actId="20577"/>
          <ac:spMkLst>
            <pc:docMk/>
            <pc:sldMk cId="3776793094" sldId="2076138449"/>
            <ac:spMk id="8" creationId="{2CE10477-7D77-4F70-96C0-624ED859228F}"/>
          </ac:spMkLst>
        </pc:spChg>
      </pc:sldChg>
      <pc:sldMasterChg chg="addSldLayout modSldLayout">
        <pc:chgData name="Pam Lahoud" userId="c994f292-3cc1-4aab-a3ce-64a1485190d9" providerId="ADAL" clId="{F8D75E63-FEF8-40D1-B9D6-8AB3ABDBA51D}" dt="2021-07-28T07:33:11.769" v="4881" actId="22"/>
        <pc:sldMasterMkLst>
          <pc:docMk/>
          <pc:sldMasterMk cId="1624348531" sldId="2147483672"/>
        </pc:sldMasterMkLst>
        <pc:sldLayoutChg chg="add mod replId">
          <pc:chgData name="Pam Lahoud" userId="c994f292-3cc1-4aab-a3ce-64a1485190d9" providerId="ADAL" clId="{F8D75E63-FEF8-40D1-B9D6-8AB3ABDBA51D}" dt="2021-07-28T05:59:36.063" v="3337" actId="22"/>
          <pc:sldLayoutMkLst>
            <pc:docMk/>
            <pc:sldMasterMk cId="1624348531" sldId="2147483672"/>
            <pc:sldLayoutMk cId="3495190104" sldId="2147484039"/>
          </pc:sldLayoutMkLst>
        </pc:sldLayoutChg>
        <pc:sldLayoutChg chg="add mod">
          <pc:chgData name="Pam Lahoud" userId="c994f292-3cc1-4aab-a3ce-64a1485190d9" providerId="ADAL" clId="{F8D75E63-FEF8-40D1-B9D6-8AB3ABDBA51D}" dt="2021-07-28T07:33:11.769" v="4881" actId="22"/>
          <pc:sldLayoutMkLst>
            <pc:docMk/>
            <pc:sldMasterMk cId="1624348531" sldId="2147483672"/>
            <pc:sldLayoutMk cId="3621075934" sldId="2147484040"/>
          </pc:sldLayoutMkLst>
        </pc:sldLayoutChg>
      </pc:sldMasterChg>
      <pc:sldMasterChg chg="delSldLayout">
        <pc:chgData name="Pam Lahoud" userId="c994f292-3cc1-4aab-a3ce-64a1485190d9" providerId="ADAL" clId="{F8D75E63-FEF8-40D1-B9D6-8AB3ABDBA51D}" dt="2021-07-28T07:27:40.562" v="4796" actId="47"/>
        <pc:sldMasterMkLst>
          <pc:docMk/>
          <pc:sldMasterMk cId="30341778" sldId="2147483735"/>
        </pc:sldMasterMkLst>
        <pc:sldLayoutChg chg="del">
          <pc:chgData name="Pam Lahoud" userId="c994f292-3cc1-4aab-a3ce-64a1485190d9" providerId="ADAL" clId="{F8D75E63-FEF8-40D1-B9D6-8AB3ABDBA51D}" dt="2021-07-28T07:27:40.562" v="4796" actId="47"/>
          <pc:sldLayoutMkLst>
            <pc:docMk/>
            <pc:sldMasterMk cId="30341778" sldId="2147483735"/>
            <pc:sldLayoutMk cId="210033997" sldId="2147483776"/>
          </pc:sldLayoutMkLst>
        </pc:sldLayoutChg>
      </pc:sldMasterChg>
      <pc:sldMasterChg chg="delSldLayout">
        <pc:chgData name="Pam Lahoud" userId="c994f292-3cc1-4aab-a3ce-64a1485190d9" providerId="ADAL" clId="{F8D75E63-FEF8-40D1-B9D6-8AB3ABDBA51D}" dt="2021-07-28T07:27:45.265" v="4798" actId="47"/>
        <pc:sldMasterMkLst>
          <pc:docMk/>
          <pc:sldMasterMk cId="1490445239" sldId="2147483802"/>
        </pc:sldMasterMkLst>
        <pc:sldLayoutChg chg="del">
          <pc:chgData name="Pam Lahoud" userId="c994f292-3cc1-4aab-a3ce-64a1485190d9" providerId="ADAL" clId="{F8D75E63-FEF8-40D1-B9D6-8AB3ABDBA51D}" dt="2021-07-28T07:27:45.265" v="4798" actId="47"/>
          <pc:sldLayoutMkLst>
            <pc:docMk/>
            <pc:sldMasterMk cId="1490445239" sldId="2147483802"/>
            <pc:sldLayoutMk cId="532866128" sldId="2147483836"/>
          </pc:sldLayoutMkLst>
        </pc:sldLayoutChg>
      </pc:sldMasterChg>
      <pc:sldMasterChg chg="addSldLayout modSldLayout">
        <pc:chgData name="Pam Lahoud" userId="c994f292-3cc1-4aab-a3ce-64a1485190d9" providerId="ADAL" clId="{F8D75E63-FEF8-40D1-B9D6-8AB3ABDBA51D}" dt="2021-07-28T16:09:26.109" v="5139" actId="22"/>
        <pc:sldMasterMkLst>
          <pc:docMk/>
          <pc:sldMasterMk cId="3255643831" sldId="2147483999"/>
        </pc:sldMasterMkLst>
        <pc:sldLayoutChg chg="add mod replId">
          <pc:chgData name="Pam Lahoud" userId="c994f292-3cc1-4aab-a3ce-64a1485190d9" providerId="ADAL" clId="{F8D75E63-FEF8-40D1-B9D6-8AB3ABDBA51D}" dt="2021-07-28T16:09:26.109" v="5139" actId="22"/>
          <pc:sldLayoutMkLst>
            <pc:docMk/>
            <pc:sldMasterMk cId="3255643831" sldId="2147483999"/>
            <pc:sldLayoutMk cId="1974143973" sldId="2147484041"/>
          </pc:sldLayoutMkLst>
        </pc:sldLayoutChg>
      </pc:sldMasterChg>
    </pc:docChg>
  </pc:docChgLst>
</pc:chgInfo>
</file>

<file path=ppt/diagrams/_rels/data2.xml.rels><?xml version="1.0" encoding="UTF-8" standalone="yes"?>
<Relationships xmlns="http://schemas.openxmlformats.org/package/2006/relationships"><Relationship Id="rId2" Type="http://schemas.openxmlformats.org/officeDocument/2006/relationships/hyperlink" Target="https://docs.microsoft.com/en-us/azure/virtual-machines/m-series" TargetMode="External"/><Relationship Id="rId1" Type="http://schemas.openxmlformats.org/officeDocument/2006/relationships/hyperlink" Target="https://docs.microsoft.com/en-us/azure/virtual-machines/dv2-dsv2-series-memory#dsv2-series-11-15" TargetMode="External"/></Relationships>
</file>

<file path=ppt/diagrams/_rels/data3.xml.rels><?xml version="1.0" encoding="UTF-8" standalone="yes"?>
<Relationships xmlns="http://schemas.openxmlformats.org/package/2006/relationships"><Relationship Id="rId2" Type="http://schemas.openxmlformats.org/officeDocument/2006/relationships/hyperlink" Target="https://docs.microsoft.com/en-us/azure/virtual-machines/m-series" TargetMode="External"/><Relationship Id="rId1" Type="http://schemas.openxmlformats.org/officeDocument/2006/relationships/hyperlink" Target="https://docs.microsoft.com/en-us/azure/virtual-machines/dv2-dsv2-series-memory#dsv2-series-11-15"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docs.microsoft.com/en-us/azure/virtual-machines/disk-bursting" TargetMode="External"/></Relationships>
</file>

<file path=ppt/diagrams/_rels/data5.xml.rels><?xml version="1.0" encoding="UTF-8" standalone="yes"?>
<Relationships xmlns="http://schemas.openxmlformats.org/package/2006/relationships"><Relationship Id="rId8" Type="http://schemas.openxmlformats.org/officeDocument/2006/relationships/hyperlink" Target="https://aka.ms/SQL2019WhatsNew" TargetMode="External"/><Relationship Id="rId3" Type="http://schemas.openxmlformats.org/officeDocument/2006/relationships/hyperlink" Target="https://aka.ms/SQLShortcuts" TargetMode="External"/><Relationship Id="rId7" Type="http://schemas.openxmlformats.org/officeDocument/2006/relationships/hyperlink" Target="https://aka.ms/sqlworkshops" TargetMode="External"/><Relationship Id="rId2" Type="http://schemas.openxmlformats.org/officeDocument/2006/relationships/hyperlink" Target="https://aka.ms/LearnTSQLQuerying" TargetMode="External"/><Relationship Id="rId1" Type="http://schemas.openxmlformats.org/officeDocument/2006/relationships/hyperlink" Target="https://aka.ms/IQPDemos" TargetMode="External"/><Relationship Id="rId6" Type="http://schemas.openxmlformats.org/officeDocument/2006/relationships/hyperlink" Target="https://aka.ms/SQL2019Notebooks" TargetMode="External"/><Relationship Id="rId5" Type="http://schemas.openxmlformats.org/officeDocument/2006/relationships/hyperlink" Target="https://aka.ms/LearnTSQLQuerying_errata" TargetMode="External"/><Relationship Id="rId4" Type="http://schemas.openxmlformats.org/officeDocument/2006/relationships/hyperlink" Target="https://aka.ms/ss19" TargetMode="External"/></Relationships>
</file>

<file path=ppt/diagrams/_rels/drawing5.xml.rels><?xml version="1.0" encoding="UTF-8" standalone="yes"?>
<Relationships xmlns="http://schemas.openxmlformats.org/package/2006/relationships"><Relationship Id="rId8" Type="http://schemas.openxmlformats.org/officeDocument/2006/relationships/hyperlink" Target="https://aka.ms/sqlworkshops" TargetMode="External"/><Relationship Id="rId3" Type="http://schemas.openxmlformats.org/officeDocument/2006/relationships/hyperlink" Target="https://aka.ms/IQPDemos" TargetMode="External"/><Relationship Id="rId7" Type="http://schemas.openxmlformats.org/officeDocument/2006/relationships/hyperlink" Target="https://aka.ms/SQLShortcuts" TargetMode="External"/><Relationship Id="rId2" Type="http://schemas.openxmlformats.org/officeDocument/2006/relationships/hyperlink" Target="https://aka.ms/SQL2019WhatsNew" TargetMode="External"/><Relationship Id="rId1" Type="http://schemas.openxmlformats.org/officeDocument/2006/relationships/hyperlink" Target="https://aka.ms/ss19" TargetMode="External"/><Relationship Id="rId6" Type="http://schemas.openxmlformats.org/officeDocument/2006/relationships/hyperlink" Target="https://aka.ms/LearnTSQLQuerying_errata" TargetMode="External"/><Relationship Id="rId5" Type="http://schemas.openxmlformats.org/officeDocument/2006/relationships/hyperlink" Target="https://aka.ms/LearnTSQLQuerying" TargetMode="External"/><Relationship Id="rId4" Type="http://schemas.openxmlformats.org/officeDocument/2006/relationships/hyperlink" Target="https://aka.ms/SQL2019Notebook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9818-F676-4006-ADD0-9BC4B22BC88F}"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n-US"/>
        </a:p>
      </dgm:t>
    </dgm:pt>
    <dgm:pt modelId="{53315A62-4C87-4602-8F08-CD2BEB7919EE}">
      <dgm:prSet phldrT="[Text]" phldr="0"/>
      <dgm:spPr>
        <a:solidFill>
          <a:schemeClr val="accent1"/>
        </a:solidFill>
      </dgm:spPr>
      <dgm:t>
        <a:bodyPr/>
        <a:lstStyle/>
        <a:p>
          <a:r>
            <a:rPr lang="en-US" dirty="0" err="1"/>
            <a:t>Uncached</a:t>
          </a:r>
          <a:r>
            <a:rPr lang="en-US" dirty="0"/>
            <a:t> IOPS/</a:t>
          </a:r>
          <a:r>
            <a:rPr lang="en-US" dirty="0" err="1"/>
            <a:t>MBps</a:t>
          </a:r>
          <a:endParaRPr lang="en-US" dirty="0"/>
        </a:p>
      </dgm:t>
    </dgm:pt>
    <dgm:pt modelId="{C380B4D9-455D-4AA7-B2E5-BDCA276502AB}" type="parTrans" cxnId="{9A3A6109-C49F-4640-BB98-51460DC66303}">
      <dgm:prSet/>
      <dgm:spPr/>
      <dgm:t>
        <a:bodyPr/>
        <a:lstStyle/>
        <a:p>
          <a:endParaRPr lang="en-US"/>
        </a:p>
      </dgm:t>
    </dgm:pt>
    <dgm:pt modelId="{1EA618A7-01FA-419B-B0CE-CA40A49CC91F}" type="sibTrans" cxnId="{9A3A6109-C49F-4640-BB98-51460DC66303}">
      <dgm:prSet/>
      <dgm:spPr/>
      <dgm:t>
        <a:bodyPr/>
        <a:lstStyle/>
        <a:p>
          <a:endParaRPr lang="en-US"/>
        </a:p>
      </dgm:t>
    </dgm:pt>
    <dgm:pt modelId="{4853668C-C902-4B80-B0F1-68CBD8BD87F5}">
      <dgm:prSet phldrT="[Text]" phldr="0"/>
      <dgm:spPr>
        <a:solidFill>
          <a:schemeClr val="accent1">
            <a:lumMod val="20000"/>
            <a:lumOff val="80000"/>
            <a:alpha val="90000"/>
          </a:schemeClr>
        </a:solidFill>
      </dgm:spPr>
      <dgm:t>
        <a:bodyPr/>
        <a:lstStyle/>
        <a:p>
          <a:r>
            <a:rPr lang="en-US" dirty="0"/>
            <a:t>Roughly maps to transaction log reads and writes + data file writes and ~ 70% of reads (depends on host cache hit ratio)</a:t>
          </a:r>
        </a:p>
      </dgm:t>
    </dgm:pt>
    <dgm:pt modelId="{9FF6E0C3-31C9-4246-9958-42414EFF5335}" type="parTrans" cxnId="{9B9D44E1-CCC5-4F97-8E3D-2B84F7C85B39}">
      <dgm:prSet/>
      <dgm:spPr/>
      <dgm:t>
        <a:bodyPr/>
        <a:lstStyle/>
        <a:p>
          <a:endParaRPr lang="en-US"/>
        </a:p>
      </dgm:t>
    </dgm:pt>
    <dgm:pt modelId="{E781B05B-550B-40A4-B3D9-E8E896209DED}" type="sibTrans" cxnId="{9B9D44E1-CCC5-4F97-8E3D-2B84F7C85B39}">
      <dgm:prSet/>
      <dgm:spPr/>
      <dgm:t>
        <a:bodyPr/>
        <a:lstStyle/>
        <a:p>
          <a:endParaRPr lang="en-US"/>
        </a:p>
      </dgm:t>
    </dgm:pt>
    <dgm:pt modelId="{6676022A-7BA0-4E1B-A935-B69F724B276A}">
      <dgm:prSet phldrT="[Text]" phldr="0"/>
      <dgm:spPr/>
      <dgm:t>
        <a:bodyPr/>
        <a:lstStyle/>
        <a:p>
          <a:r>
            <a:rPr lang="en-US" dirty="0"/>
            <a:t>Cached and local IOPS/</a:t>
          </a:r>
          <a:r>
            <a:rPr lang="en-US" dirty="0" err="1"/>
            <a:t>MBps</a:t>
          </a:r>
          <a:endParaRPr lang="en-US" dirty="0"/>
        </a:p>
      </dgm:t>
    </dgm:pt>
    <dgm:pt modelId="{1A84F328-4ACF-44AE-8FAE-080C7FED46DE}" type="parTrans" cxnId="{92E53BA4-EBAB-4B65-913D-D8C49B16E50F}">
      <dgm:prSet/>
      <dgm:spPr/>
      <dgm:t>
        <a:bodyPr/>
        <a:lstStyle/>
        <a:p>
          <a:endParaRPr lang="en-US"/>
        </a:p>
      </dgm:t>
    </dgm:pt>
    <dgm:pt modelId="{D94F6EB2-A17E-4740-B2F7-8F4F0053C9BC}" type="sibTrans" cxnId="{92E53BA4-EBAB-4B65-913D-D8C49B16E50F}">
      <dgm:prSet/>
      <dgm:spPr/>
      <dgm:t>
        <a:bodyPr/>
        <a:lstStyle/>
        <a:p>
          <a:endParaRPr lang="en-US"/>
        </a:p>
      </dgm:t>
    </dgm:pt>
    <dgm:pt modelId="{4EA72AA1-A34B-4046-B189-BE2553AE675B}">
      <dgm:prSet phldrT="[Text]" phldr="0"/>
      <dgm:spPr/>
      <dgm:t>
        <a:bodyPr/>
        <a:lstStyle/>
        <a:p>
          <a:r>
            <a:rPr lang="en-US" dirty="0"/>
            <a:t>Roughly maps to </a:t>
          </a:r>
          <a:r>
            <a:rPr lang="en-US" dirty="0" err="1"/>
            <a:t>tempdb</a:t>
          </a:r>
          <a:r>
            <a:rPr lang="en-US" dirty="0"/>
            <a:t> reads and writes + data file reads and writes</a:t>
          </a:r>
        </a:p>
      </dgm:t>
    </dgm:pt>
    <dgm:pt modelId="{4953989F-4610-43F3-A9EC-F89DA2CBC211}" type="parTrans" cxnId="{788F6E51-E2BB-414E-B1C0-951384724A7E}">
      <dgm:prSet/>
      <dgm:spPr/>
      <dgm:t>
        <a:bodyPr/>
        <a:lstStyle/>
        <a:p>
          <a:endParaRPr lang="en-US"/>
        </a:p>
      </dgm:t>
    </dgm:pt>
    <dgm:pt modelId="{5445469F-8962-43A2-BB8D-D83E3B12AA9C}" type="sibTrans" cxnId="{788F6E51-E2BB-414E-B1C0-951384724A7E}">
      <dgm:prSet/>
      <dgm:spPr/>
      <dgm:t>
        <a:bodyPr/>
        <a:lstStyle/>
        <a:p>
          <a:endParaRPr lang="en-US"/>
        </a:p>
      </dgm:t>
    </dgm:pt>
    <dgm:pt modelId="{299DF7BF-90A2-416B-8F13-742929D04A2F}" type="pres">
      <dgm:prSet presAssocID="{4FE39818-F676-4006-ADD0-9BC4B22BC88F}" presName="Name0" presStyleCnt="0">
        <dgm:presLayoutVars>
          <dgm:dir/>
          <dgm:animLvl val="lvl"/>
          <dgm:resizeHandles/>
        </dgm:presLayoutVars>
      </dgm:prSet>
      <dgm:spPr/>
    </dgm:pt>
    <dgm:pt modelId="{E13E965D-0D72-416E-AF20-D0F98F6E49E4}" type="pres">
      <dgm:prSet presAssocID="{53315A62-4C87-4602-8F08-CD2BEB7919EE}" presName="linNode" presStyleCnt="0"/>
      <dgm:spPr/>
    </dgm:pt>
    <dgm:pt modelId="{C98832D5-C179-41C4-ADC9-66D0DDCFB898}" type="pres">
      <dgm:prSet presAssocID="{53315A62-4C87-4602-8F08-CD2BEB7919EE}" presName="parentShp" presStyleLbl="node1" presStyleIdx="0" presStyleCnt="2">
        <dgm:presLayoutVars>
          <dgm:bulletEnabled val="1"/>
        </dgm:presLayoutVars>
      </dgm:prSet>
      <dgm:spPr/>
    </dgm:pt>
    <dgm:pt modelId="{C4B4FB3B-354F-4EC4-B5B7-623E0D71F318}" type="pres">
      <dgm:prSet presAssocID="{53315A62-4C87-4602-8F08-CD2BEB7919EE}" presName="childShp" presStyleLbl="bgAccFollowNode1" presStyleIdx="0" presStyleCnt="2">
        <dgm:presLayoutVars>
          <dgm:bulletEnabled val="1"/>
        </dgm:presLayoutVars>
      </dgm:prSet>
      <dgm:spPr/>
    </dgm:pt>
    <dgm:pt modelId="{00FF3FDF-3DFF-4DA0-8079-6ACBD990E050}" type="pres">
      <dgm:prSet presAssocID="{1EA618A7-01FA-419B-B0CE-CA40A49CC91F}" presName="spacing" presStyleCnt="0"/>
      <dgm:spPr/>
    </dgm:pt>
    <dgm:pt modelId="{F38DC3A2-C243-4703-B3AB-72F9ECD5065A}" type="pres">
      <dgm:prSet presAssocID="{6676022A-7BA0-4E1B-A935-B69F724B276A}" presName="linNode" presStyleCnt="0"/>
      <dgm:spPr/>
    </dgm:pt>
    <dgm:pt modelId="{EEB3E5D2-134C-4ECD-8FE5-7557062F02B6}" type="pres">
      <dgm:prSet presAssocID="{6676022A-7BA0-4E1B-A935-B69F724B276A}" presName="parentShp" presStyleLbl="node1" presStyleIdx="1" presStyleCnt="2">
        <dgm:presLayoutVars>
          <dgm:bulletEnabled val="1"/>
        </dgm:presLayoutVars>
      </dgm:prSet>
      <dgm:spPr/>
    </dgm:pt>
    <dgm:pt modelId="{2DE489F9-C316-4979-B8A6-F50AFF18A9B8}" type="pres">
      <dgm:prSet presAssocID="{6676022A-7BA0-4E1B-A935-B69F724B276A}" presName="childShp" presStyleLbl="bgAccFollowNode1" presStyleIdx="1" presStyleCnt="2">
        <dgm:presLayoutVars>
          <dgm:bulletEnabled val="1"/>
        </dgm:presLayoutVars>
      </dgm:prSet>
      <dgm:spPr/>
    </dgm:pt>
  </dgm:ptLst>
  <dgm:cxnLst>
    <dgm:cxn modelId="{9A3A6109-C49F-4640-BB98-51460DC66303}" srcId="{4FE39818-F676-4006-ADD0-9BC4B22BC88F}" destId="{53315A62-4C87-4602-8F08-CD2BEB7919EE}" srcOrd="0" destOrd="0" parTransId="{C380B4D9-455D-4AA7-B2E5-BDCA276502AB}" sibTransId="{1EA618A7-01FA-419B-B0CE-CA40A49CC91F}"/>
    <dgm:cxn modelId="{2136F038-9356-4415-ABBB-37E3C20AC4F4}" type="presOf" srcId="{4EA72AA1-A34B-4046-B189-BE2553AE675B}" destId="{2DE489F9-C316-4979-B8A6-F50AFF18A9B8}" srcOrd="0" destOrd="0" presId="urn:microsoft.com/office/officeart/2005/8/layout/vList6"/>
    <dgm:cxn modelId="{99712441-82AD-4A12-AE35-5150C9CAB9BC}" type="presOf" srcId="{4853668C-C902-4B80-B0F1-68CBD8BD87F5}" destId="{C4B4FB3B-354F-4EC4-B5B7-623E0D71F318}" srcOrd="0" destOrd="0" presId="urn:microsoft.com/office/officeart/2005/8/layout/vList6"/>
    <dgm:cxn modelId="{1434C34B-90F6-4FBD-885E-2036CFF468A4}" type="presOf" srcId="{4FE39818-F676-4006-ADD0-9BC4B22BC88F}" destId="{299DF7BF-90A2-416B-8F13-742929D04A2F}" srcOrd="0" destOrd="0" presId="urn:microsoft.com/office/officeart/2005/8/layout/vList6"/>
    <dgm:cxn modelId="{788F6E51-E2BB-414E-B1C0-951384724A7E}" srcId="{6676022A-7BA0-4E1B-A935-B69F724B276A}" destId="{4EA72AA1-A34B-4046-B189-BE2553AE675B}" srcOrd="0" destOrd="0" parTransId="{4953989F-4610-43F3-A9EC-F89DA2CBC211}" sibTransId="{5445469F-8962-43A2-BB8D-D83E3B12AA9C}"/>
    <dgm:cxn modelId="{7D1DCF75-6B06-47F4-9810-E37506B436D1}" type="presOf" srcId="{53315A62-4C87-4602-8F08-CD2BEB7919EE}" destId="{C98832D5-C179-41C4-ADC9-66D0DDCFB898}" srcOrd="0" destOrd="0" presId="urn:microsoft.com/office/officeart/2005/8/layout/vList6"/>
    <dgm:cxn modelId="{A54C3F9B-A4DF-4769-B6DD-9BFAB57645BD}" type="presOf" srcId="{6676022A-7BA0-4E1B-A935-B69F724B276A}" destId="{EEB3E5D2-134C-4ECD-8FE5-7557062F02B6}" srcOrd="0" destOrd="0" presId="urn:microsoft.com/office/officeart/2005/8/layout/vList6"/>
    <dgm:cxn modelId="{92E53BA4-EBAB-4B65-913D-D8C49B16E50F}" srcId="{4FE39818-F676-4006-ADD0-9BC4B22BC88F}" destId="{6676022A-7BA0-4E1B-A935-B69F724B276A}" srcOrd="1" destOrd="0" parTransId="{1A84F328-4ACF-44AE-8FAE-080C7FED46DE}" sibTransId="{D94F6EB2-A17E-4740-B2F7-8F4F0053C9BC}"/>
    <dgm:cxn modelId="{9B9D44E1-CCC5-4F97-8E3D-2B84F7C85B39}" srcId="{53315A62-4C87-4602-8F08-CD2BEB7919EE}" destId="{4853668C-C902-4B80-B0F1-68CBD8BD87F5}" srcOrd="0" destOrd="0" parTransId="{9FF6E0C3-31C9-4246-9958-42414EFF5335}" sibTransId="{E781B05B-550B-40A4-B3D9-E8E896209DED}"/>
    <dgm:cxn modelId="{BDF6D89E-BA6B-46A3-A72E-C115E2B90740}" type="presParOf" srcId="{299DF7BF-90A2-416B-8F13-742929D04A2F}" destId="{E13E965D-0D72-416E-AF20-D0F98F6E49E4}" srcOrd="0" destOrd="0" presId="urn:microsoft.com/office/officeart/2005/8/layout/vList6"/>
    <dgm:cxn modelId="{1F388413-FD0A-41E0-950A-BB1A432E07B4}" type="presParOf" srcId="{E13E965D-0D72-416E-AF20-D0F98F6E49E4}" destId="{C98832D5-C179-41C4-ADC9-66D0DDCFB898}" srcOrd="0" destOrd="0" presId="urn:microsoft.com/office/officeart/2005/8/layout/vList6"/>
    <dgm:cxn modelId="{622BCB24-F4AB-40B4-970D-C066828A35E8}" type="presParOf" srcId="{E13E965D-0D72-416E-AF20-D0F98F6E49E4}" destId="{C4B4FB3B-354F-4EC4-B5B7-623E0D71F318}" srcOrd="1" destOrd="0" presId="urn:microsoft.com/office/officeart/2005/8/layout/vList6"/>
    <dgm:cxn modelId="{F5F36A6B-3548-4B1E-A733-5075C20AC4CB}" type="presParOf" srcId="{299DF7BF-90A2-416B-8F13-742929D04A2F}" destId="{00FF3FDF-3DFF-4DA0-8079-6ACBD990E050}" srcOrd="1" destOrd="0" presId="urn:microsoft.com/office/officeart/2005/8/layout/vList6"/>
    <dgm:cxn modelId="{889C9E06-E4DE-4B44-A70E-7ACB6B58FCE4}" type="presParOf" srcId="{299DF7BF-90A2-416B-8F13-742929D04A2F}" destId="{F38DC3A2-C243-4703-B3AB-72F9ECD5065A}" srcOrd="2" destOrd="0" presId="urn:microsoft.com/office/officeart/2005/8/layout/vList6"/>
    <dgm:cxn modelId="{F5A61854-EEF7-4EE4-A37D-67B493D80638}" type="presParOf" srcId="{F38DC3A2-C243-4703-B3AB-72F9ECD5065A}" destId="{EEB3E5D2-134C-4ECD-8FE5-7557062F02B6}" srcOrd="0" destOrd="0" presId="urn:microsoft.com/office/officeart/2005/8/layout/vList6"/>
    <dgm:cxn modelId="{949BD806-AAB6-46B2-95D3-BBD216E815DF}" type="presParOf" srcId="{F38DC3A2-C243-4703-B3AB-72F9ECD5065A}" destId="{2DE489F9-C316-4979-B8A6-F50AFF18A9B8}" srcOrd="1" destOrd="0" presId="urn:microsoft.com/office/officeart/2005/8/layout/v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04093D-DD24-4DFD-91AE-4BA44F5EF469}"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n-US"/>
        </a:p>
      </dgm:t>
    </dgm:pt>
    <dgm:pt modelId="{A5AA4BEA-9B72-449C-AF48-EF6DDC3E5E0F}">
      <dgm:prSet phldrT="[Text]"/>
      <dgm:spPr>
        <a:solidFill>
          <a:schemeClr val="accent2">
            <a:lumMod val="50000"/>
          </a:schemeClr>
        </a:solidFill>
      </dgm:spPr>
      <dgm:t>
        <a:bodyPr/>
        <a:lstStyle/>
        <a:p>
          <a:r>
            <a:rPr lang="en-US" dirty="0"/>
            <a:t>Edsv4-series</a:t>
          </a:r>
        </a:p>
      </dgm:t>
      <dgm:extLst>
        <a:ext uri="{E40237B7-FDA0-4F09-8148-C483321AD2D9}">
          <dgm14:cNvPr xmlns:dgm14="http://schemas.microsoft.com/office/drawing/2010/diagram" id="0" name="">
            <a:hlinkClick xmlns:r="http://schemas.openxmlformats.org/officeDocument/2006/relationships" r:id="rId1"/>
          </dgm14:cNvPr>
        </a:ext>
      </dgm:extLst>
    </dgm:pt>
    <dgm:pt modelId="{E8556B70-CE9A-4011-AF1D-50D596962FE6}" type="parTrans" cxnId="{EA369E24-5D40-4C60-BFD7-DEADE5C8ABA0}">
      <dgm:prSet/>
      <dgm:spPr/>
      <dgm:t>
        <a:bodyPr/>
        <a:lstStyle/>
        <a:p>
          <a:endParaRPr lang="en-US"/>
        </a:p>
      </dgm:t>
    </dgm:pt>
    <dgm:pt modelId="{90DEC4A2-DB95-473C-902F-E95050A31818}" type="sibTrans" cxnId="{EA369E24-5D40-4C60-BFD7-DEADE5C8ABA0}">
      <dgm:prSet/>
      <dgm:spPr/>
      <dgm:t>
        <a:bodyPr/>
        <a:lstStyle/>
        <a:p>
          <a:endParaRPr lang="en-US"/>
        </a:p>
      </dgm:t>
    </dgm:pt>
    <dgm:pt modelId="{A9518A07-1C1F-4EA5-A619-2776436FD5B2}">
      <dgm:prSet/>
      <dgm:spPr/>
      <dgm:t>
        <a:bodyPr/>
        <a:lstStyle/>
        <a:p>
          <a:r>
            <a:rPr lang="en-US" dirty="0"/>
            <a:t>M-series</a:t>
          </a:r>
        </a:p>
      </dgm:t>
      <dgm:extLst>
        <a:ext uri="{E40237B7-FDA0-4F09-8148-C483321AD2D9}">
          <dgm14:cNvPr xmlns:dgm14="http://schemas.microsoft.com/office/drawing/2010/diagram" id="0" name="">
            <a:hlinkClick xmlns:r="http://schemas.openxmlformats.org/officeDocument/2006/relationships" r:id="rId2"/>
          </dgm14:cNvPr>
        </a:ext>
      </dgm:extLst>
    </dgm:pt>
    <dgm:pt modelId="{8FB8CDE5-9FD5-4B43-815B-429B6AB351D0}" type="parTrans" cxnId="{4FEE175F-8E54-403E-A9EA-50CBA784C907}">
      <dgm:prSet/>
      <dgm:spPr/>
      <dgm:t>
        <a:bodyPr/>
        <a:lstStyle/>
        <a:p>
          <a:endParaRPr lang="en-US"/>
        </a:p>
      </dgm:t>
    </dgm:pt>
    <dgm:pt modelId="{760B186D-53B1-4378-BF21-4ED94F3210F8}" type="sibTrans" cxnId="{4FEE175F-8E54-403E-A9EA-50CBA784C907}">
      <dgm:prSet/>
      <dgm:spPr/>
      <dgm:t>
        <a:bodyPr/>
        <a:lstStyle/>
        <a:p>
          <a:endParaRPr lang="en-US"/>
        </a:p>
      </dgm:t>
    </dgm:pt>
    <dgm:pt modelId="{A7E72EFB-B28B-4E32-9643-2DD4752AB524}">
      <dgm:prSet phldrT="[Text]"/>
      <dgm:spPr/>
      <dgm:t>
        <a:bodyPr/>
        <a:lstStyle/>
        <a:p>
          <a:r>
            <a:rPr lang="en-US" dirty="0"/>
            <a:t>Highest I/O throughput and memory available in Azure</a:t>
          </a:r>
        </a:p>
      </dgm:t>
    </dgm:pt>
    <dgm:pt modelId="{747BD438-5980-41A7-9D44-61C42A6221E7}" type="parTrans" cxnId="{0909F08E-2638-4E99-8F8D-2A6DB2A701F2}">
      <dgm:prSet/>
      <dgm:spPr/>
      <dgm:t>
        <a:bodyPr/>
        <a:lstStyle/>
        <a:p>
          <a:endParaRPr lang="en-US"/>
        </a:p>
      </dgm:t>
    </dgm:pt>
    <dgm:pt modelId="{94F7D90B-987B-43F0-A13D-7E760146A972}" type="sibTrans" cxnId="{0909F08E-2638-4E99-8F8D-2A6DB2A701F2}">
      <dgm:prSet/>
      <dgm:spPr/>
      <dgm:t>
        <a:bodyPr/>
        <a:lstStyle/>
        <a:p>
          <a:endParaRPr lang="en-US"/>
        </a:p>
      </dgm:t>
    </dgm:pt>
    <dgm:pt modelId="{245915C2-AC1F-445D-AFA6-A2DD7684ED73}">
      <dgm:prSet phldrT="[Text]"/>
      <dgm:spPr/>
      <dgm:t>
        <a:bodyPr/>
        <a:lstStyle/>
        <a:p>
          <a:r>
            <a:rPr lang="en-US" dirty="0"/>
            <a:t>Great for mission critical OLTP and high-end data warehouse workloads</a:t>
          </a:r>
        </a:p>
      </dgm:t>
    </dgm:pt>
    <dgm:pt modelId="{AB07362D-C71E-4746-AC56-09258D45E63C}" type="parTrans" cxnId="{D27C3ABF-DF50-451C-9256-36ACA9A3622C}">
      <dgm:prSet/>
      <dgm:spPr/>
      <dgm:t>
        <a:bodyPr/>
        <a:lstStyle/>
        <a:p>
          <a:endParaRPr lang="en-US"/>
        </a:p>
      </dgm:t>
    </dgm:pt>
    <dgm:pt modelId="{A44DCB94-B19A-4A1B-9FE6-269953308858}" type="sibTrans" cxnId="{D27C3ABF-DF50-451C-9256-36ACA9A3622C}">
      <dgm:prSet/>
      <dgm:spPr/>
      <dgm:t>
        <a:bodyPr/>
        <a:lstStyle/>
        <a:p>
          <a:endParaRPr lang="en-US"/>
        </a:p>
      </dgm:t>
    </dgm:pt>
    <dgm:pt modelId="{2659673F-5B44-4DA9-8FFF-8DEAD4B53DEF}">
      <dgm:prSet phldrT="[Text]"/>
      <dgm:spPr>
        <a:solidFill>
          <a:schemeClr val="accent2">
            <a:lumMod val="40000"/>
            <a:lumOff val="60000"/>
            <a:alpha val="90000"/>
          </a:schemeClr>
        </a:solidFill>
      </dgm:spPr>
      <dgm:t>
        <a:bodyPr/>
        <a:lstStyle/>
        <a:p>
          <a:r>
            <a:rPr lang="en-US" dirty="0"/>
            <a:t>Best all-purpose SQL Server virtual machine</a:t>
          </a:r>
        </a:p>
      </dgm:t>
    </dgm:pt>
    <dgm:pt modelId="{2E8103BE-26A4-48CA-A414-9A1EE4A0D870}" type="parTrans" cxnId="{435FD971-8CA4-491C-A2A3-FF2B9F6A5D84}">
      <dgm:prSet/>
      <dgm:spPr/>
      <dgm:t>
        <a:bodyPr/>
        <a:lstStyle/>
        <a:p>
          <a:endParaRPr lang="en-US"/>
        </a:p>
      </dgm:t>
    </dgm:pt>
    <dgm:pt modelId="{F62BD203-C5C8-41BE-90C7-92C05CF5A98E}" type="sibTrans" cxnId="{435FD971-8CA4-491C-A2A3-FF2B9F6A5D84}">
      <dgm:prSet/>
      <dgm:spPr/>
      <dgm:t>
        <a:bodyPr/>
        <a:lstStyle/>
        <a:p>
          <a:endParaRPr lang="en-US"/>
        </a:p>
      </dgm:t>
    </dgm:pt>
    <dgm:pt modelId="{8C4D9801-7CA4-464B-BD0C-9D0708B8E09D}">
      <dgm:prSet phldrT="[Text]"/>
      <dgm:spPr>
        <a:solidFill>
          <a:schemeClr val="accent2">
            <a:lumMod val="40000"/>
            <a:lumOff val="60000"/>
            <a:alpha val="90000"/>
          </a:schemeClr>
        </a:solidFill>
      </dgm:spPr>
      <dgm:t>
        <a:bodyPr/>
        <a:lstStyle/>
        <a:p>
          <a:r>
            <a:rPr lang="en-US" dirty="0"/>
            <a:t>Large local drives with high local/cached throughput</a:t>
          </a:r>
        </a:p>
      </dgm:t>
    </dgm:pt>
    <dgm:pt modelId="{FF651093-C29F-4045-BD95-0EBE35786A42}" type="parTrans" cxnId="{81B3C6CA-6613-4007-BEE4-31E8FC20BA67}">
      <dgm:prSet/>
      <dgm:spPr/>
      <dgm:t>
        <a:bodyPr/>
        <a:lstStyle/>
        <a:p>
          <a:endParaRPr lang="en-US"/>
        </a:p>
      </dgm:t>
    </dgm:pt>
    <dgm:pt modelId="{52C83172-7425-49FA-9214-C73FBF8C5D85}" type="sibTrans" cxnId="{81B3C6CA-6613-4007-BEE4-31E8FC20BA67}">
      <dgm:prSet/>
      <dgm:spPr/>
      <dgm:t>
        <a:bodyPr/>
        <a:lstStyle/>
        <a:p>
          <a:endParaRPr lang="en-US"/>
        </a:p>
      </dgm:t>
    </dgm:pt>
    <dgm:pt modelId="{00A8A7F4-BA3C-43FC-B220-BAAFF8020A55}">
      <dgm:prSet phldrT="[Text]"/>
      <dgm:spPr/>
      <dgm:t>
        <a:bodyPr/>
        <a:lstStyle/>
        <a:p>
          <a:r>
            <a:rPr lang="en-US" dirty="0"/>
            <a:t>DSv2-series 11-15</a:t>
          </a:r>
        </a:p>
      </dgm:t>
    </dgm:pt>
    <dgm:pt modelId="{BAB3400E-05C4-419C-B109-90EA63F0DCC7}" type="parTrans" cxnId="{3451B037-F762-4DA9-861D-B64ABD831506}">
      <dgm:prSet/>
      <dgm:spPr/>
      <dgm:t>
        <a:bodyPr/>
        <a:lstStyle/>
        <a:p>
          <a:endParaRPr lang="en-US"/>
        </a:p>
      </dgm:t>
    </dgm:pt>
    <dgm:pt modelId="{2978C1CC-DF0B-41D3-983C-03B7D786E908}" type="sibTrans" cxnId="{3451B037-F762-4DA9-861D-B64ABD831506}">
      <dgm:prSet/>
      <dgm:spPr/>
      <dgm:t>
        <a:bodyPr/>
        <a:lstStyle/>
        <a:p>
          <a:endParaRPr lang="en-US"/>
        </a:p>
      </dgm:t>
    </dgm:pt>
    <dgm:pt modelId="{FAF8E21E-CEF4-4C48-B24F-4B71654FFF9F}">
      <dgm:prSet phldrT="[Text]"/>
      <dgm:spPr/>
      <dgm:t>
        <a:bodyPr/>
        <a:lstStyle/>
        <a:p>
          <a:r>
            <a:rPr lang="en-US" dirty="0"/>
            <a:t>Good entry level SQL Server virtual machine</a:t>
          </a:r>
        </a:p>
      </dgm:t>
    </dgm:pt>
    <dgm:pt modelId="{5621E95A-268C-4CCD-B74C-C3CE733EE1F7}" type="parTrans" cxnId="{EE63E484-E203-4ECB-B03D-583BAB4B630A}">
      <dgm:prSet/>
      <dgm:spPr/>
      <dgm:t>
        <a:bodyPr/>
        <a:lstStyle/>
        <a:p>
          <a:endParaRPr lang="en-US"/>
        </a:p>
      </dgm:t>
    </dgm:pt>
    <dgm:pt modelId="{A1D8B2DB-600A-454A-A823-D1F0F36D3F02}" type="sibTrans" cxnId="{EE63E484-E203-4ECB-B03D-583BAB4B630A}">
      <dgm:prSet/>
      <dgm:spPr/>
      <dgm:t>
        <a:bodyPr/>
        <a:lstStyle/>
        <a:p>
          <a:endParaRPr lang="en-US"/>
        </a:p>
      </dgm:t>
    </dgm:pt>
    <dgm:pt modelId="{50522EC7-E68B-40AE-976B-B84337BB4455}">
      <dgm:prSet phldrT="[Text]"/>
      <dgm:spPr>
        <a:solidFill>
          <a:schemeClr val="accent2">
            <a:lumMod val="40000"/>
            <a:lumOff val="60000"/>
            <a:alpha val="90000"/>
          </a:schemeClr>
        </a:solidFill>
      </dgm:spPr>
      <dgm:t>
        <a:bodyPr/>
        <a:lstStyle/>
        <a:p>
          <a:r>
            <a:rPr lang="en-US" b="1" dirty="0"/>
            <a:t>Offers best price-performance for SQL Server workloads</a:t>
          </a:r>
        </a:p>
      </dgm:t>
    </dgm:pt>
    <dgm:pt modelId="{88187D38-251D-4572-A08C-3DC50A77DE71}" type="parTrans" cxnId="{86AF0D6F-2F02-465A-B85C-6265100075A5}">
      <dgm:prSet/>
      <dgm:spPr/>
      <dgm:t>
        <a:bodyPr/>
        <a:lstStyle/>
        <a:p>
          <a:endParaRPr lang="en-US"/>
        </a:p>
      </dgm:t>
    </dgm:pt>
    <dgm:pt modelId="{3F0456F7-1685-4D0E-B4BC-64AC4DE60006}" type="sibTrans" cxnId="{86AF0D6F-2F02-465A-B85C-6265100075A5}">
      <dgm:prSet/>
      <dgm:spPr/>
      <dgm:t>
        <a:bodyPr/>
        <a:lstStyle/>
        <a:p>
          <a:endParaRPr lang="en-US"/>
        </a:p>
      </dgm:t>
    </dgm:pt>
    <dgm:pt modelId="{ABB6FDA1-6A0B-45DE-A3A0-A4CC35262CD7}">
      <dgm:prSet phldrT="[Text]"/>
      <dgm:spPr>
        <a:solidFill>
          <a:schemeClr val="accent2">
            <a:lumMod val="40000"/>
            <a:lumOff val="60000"/>
            <a:alpha val="90000"/>
          </a:schemeClr>
        </a:solidFill>
      </dgm:spPr>
      <dgm:t>
        <a:bodyPr/>
        <a:lstStyle/>
        <a:p>
          <a:r>
            <a:rPr lang="en-US" dirty="0"/>
            <a:t>Good remote throughput</a:t>
          </a:r>
        </a:p>
      </dgm:t>
    </dgm:pt>
    <dgm:pt modelId="{6BE6F290-AF30-4B76-8615-2B4798CD0528}" type="parTrans" cxnId="{7C630E93-DAD4-454F-8720-03E0C6FA2C7B}">
      <dgm:prSet/>
      <dgm:spPr/>
      <dgm:t>
        <a:bodyPr/>
        <a:lstStyle/>
        <a:p>
          <a:endParaRPr lang="en-US"/>
        </a:p>
      </dgm:t>
    </dgm:pt>
    <dgm:pt modelId="{2A104B44-3A01-4A24-8FA6-A679BC991A1E}" type="sibTrans" cxnId="{7C630E93-DAD4-454F-8720-03E0C6FA2C7B}">
      <dgm:prSet/>
      <dgm:spPr/>
      <dgm:t>
        <a:bodyPr/>
        <a:lstStyle/>
        <a:p>
          <a:endParaRPr lang="en-US"/>
        </a:p>
      </dgm:t>
    </dgm:pt>
    <dgm:pt modelId="{E25E0F2E-5E10-4AAC-94C3-FDAF396F7F70}">
      <dgm:prSet phldrT="[Text]"/>
      <dgm:spPr/>
      <dgm:t>
        <a:bodyPr/>
        <a:lstStyle/>
        <a:p>
          <a:r>
            <a:rPr lang="en-US" dirty="0"/>
            <a:t>Very expensive – start with Edsv4 first if possible</a:t>
          </a:r>
        </a:p>
      </dgm:t>
    </dgm:pt>
    <dgm:pt modelId="{3011BF32-F67E-45A3-B837-B1F9E720E26A}" type="parTrans" cxnId="{F1AC4F02-9179-41FB-9B02-33BB901D3219}">
      <dgm:prSet/>
      <dgm:spPr/>
      <dgm:t>
        <a:bodyPr/>
        <a:lstStyle/>
        <a:p>
          <a:endParaRPr lang="en-US"/>
        </a:p>
      </dgm:t>
    </dgm:pt>
    <dgm:pt modelId="{9C3DDF32-CE05-4D89-B3F1-B2D2E317A278}" type="sibTrans" cxnId="{F1AC4F02-9179-41FB-9B02-33BB901D3219}">
      <dgm:prSet/>
      <dgm:spPr/>
      <dgm:t>
        <a:bodyPr/>
        <a:lstStyle/>
        <a:p>
          <a:endParaRPr lang="en-US"/>
        </a:p>
      </dgm:t>
    </dgm:pt>
    <dgm:pt modelId="{E345D72B-1237-432C-8A4E-07CDC53F9FA9}" type="pres">
      <dgm:prSet presAssocID="{A504093D-DD24-4DFD-91AE-4BA44F5EF469}" presName="Name0" presStyleCnt="0">
        <dgm:presLayoutVars>
          <dgm:dir/>
          <dgm:animLvl val="lvl"/>
          <dgm:resizeHandles/>
        </dgm:presLayoutVars>
      </dgm:prSet>
      <dgm:spPr/>
    </dgm:pt>
    <dgm:pt modelId="{1C9668AB-E6F3-4A06-BCCF-BA0795BB0569}" type="pres">
      <dgm:prSet presAssocID="{A5AA4BEA-9B72-449C-AF48-EF6DDC3E5E0F}" presName="linNode" presStyleCnt="0"/>
      <dgm:spPr/>
    </dgm:pt>
    <dgm:pt modelId="{D3C94CE6-936B-4EB2-B962-303F21647C80}" type="pres">
      <dgm:prSet presAssocID="{A5AA4BEA-9B72-449C-AF48-EF6DDC3E5E0F}" presName="parentShp" presStyleLbl="node1" presStyleIdx="0" presStyleCnt="3">
        <dgm:presLayoutVars>
          <dgm:bulletEnabled val="1"/>
        </dgm:presLayoutVars>
      </dgm:prSet>
      <dgm:spPr/>
    </dgm:pt>
    <dgm:pt modelId="{3D3AE705-2BDE-4E3D-A0E5-E5D7436B121C}" type="pres">
      <dgm:prSet presAssocID="{A5AA4BEA-9B72-449C-AF48-EF6DDC3E5E0F}" presName="childShp" presStyleLbl="bgAccFollowNode1" presStyleIdx="0" presStyleCnt="3">
        <dgm:presLayoutVars>
          <dgm:bulletEnabled val="1"/>
        </dgm:presLayoutVars>
      </dgm:prSet>
      <dgm:spPr/>
    </dgm:pt>
    <dgm:pt modelId="{2416AFE1-29E0-498E-82D2-A76FB0C83FD5}" type="pres">
      <dgm:prSet presAssocID="{90DEC4A2-DB95-473C-902F-E95050A31818}" presName="spacing" presStyleCnt="0"/>
      <dgm:spPr/>
    </dgm:pt>
    <dgm:pt modelId="{017B9885-E8FA-4F33-AE36-E6FE602D4F28}" type="pres">
      <dgm:prSet presAssocID="{A9518A07-1C1F-4EA5-A619-2776436FD5B2}" presName="linNode" presStyleCnt="0"/>
      <dgm:spPr/>
    </dgm:pt>
    <dgm:pt modelId="{E2699279-901C-4DF7-A392-3871F69C7714}" type="pres">
      <dgm:prSet presAssocID="{A9518A07-1C1F-4EA5-A619-2776436FD5B2}" presName="parentShp" presStyleLbl="node1" presStyleIdx="1" presStyleCnt="3">
        <dgm:presLayoutVars>
          <dgm:bulletEnabled val="1"/>
        </dgm:presLayoutVars>
      </dgm:prSet>
      <dgm:spPr/>
    </dgm:pt>
    <dgm:pt modelId="{FAA214A9-1384-4066-8D09-4D276A29B45B}" type="pres">
      <dgm:prSet presAssocID="{A9518A07-1C1F-4EA5-A619-2776436FD5B2}" presName="childShp" presStyleLbl="bgAccFollowNode1" presStyleIdx="1" presStyleCnt="3">
        <dgm:presLayoutVars>
          <dgm:bulletEnabled val="1"/>
        </dgm:presLayoutVars>
      </dgm:prSet>
      <dgm:spPr/>
    </dgm:pt>
    <dgm:pt modelId="{5C72D951-DEF9-42C3-AD77-201C1B0625E9}" type="pres">
      <dgm:prSet presAssocID="{760B186D-53B1-4378-BF21-4ED94F3210F8}" presName="spacing" presStyleCnt="0"/>
      <dgm:spPr/>
    </dgm:pt>
    <dgm:pt modelId="{EDC167AD-D64C-49D2-A177-B05C6E4D2B95}" type="pres">
      <dgm:prSet presAssocID="{00A8A7F4-BA3C-43FC-B220-BAAFF8020A55}" presName="linNode" presStyleCnt="0"/>
      <dgm:spPr/>
    </dgm:pt>
    <dgm:pt modelId="{5233FD24-CF8F-4C83-9ADB-D5EF1EE631EC}" type="pres">
      <dgm:prSet presAssocID="{00A8A7F4-BA3C-43FC-B220-BAAFF8020A55}" presName="parentShp" presStyleLbl="node1" presStyleIdx="2" presStyleCnt="3">
        <dgm:presLayoutVars>
          <dgm:bulletEnabled val="1"/>
        </dgm:presLayoutVars>
      </dgm:prSet>
      <dgm:spPr/>
    </dgm:pt>
    <dgm:pt modelId="{B54F2BBC-D09A-48EC-8CE3-EA166634FA08}" type="pres">
      <dgm:prSet presAssocID="{00A8A7F4-BA3C-43FC-B220-BAAFF8020A55}" presName="childShp" presStyleLbl="bgAccFollowNode1" presStyleIdx="2" presStyleCnt="3">
        <dgm:presLayoutVars>
          <dgm:bulletEnabled val="1"/>
        </dgm:presLayoutVars>
      </dgm:prSet>
      <dgm:spPr/>
    </dgm:pt>
  </dgm:ptLst>
  <dgm:cxnLst>
    <dgm:cxn modelId="{F1AC4F02-9179-41FB-9B02-33BB901D3219}" srcId="{A9518A07-1C1F-4EA5-A619-2776436FD5B2}" destId="{E25E0F2E-5E10-4AAC-94C3-FDAF396F7F70}" srcOrd="2" destOrd="0" parTransId="{3011BF32-F67E-45A3-B837-B1F9E720E26A}" sibTransId="{9C3DDF32-CE05-4D89-B3F1-B2D2E317A278}"/>
    <dgm:cxn modelId="{7FE7E711-6625-42FD-8A2C-7BC6C1E3CEE7}" type="presOf" srcId="{00A8A7F4-BA3C-43FC-B220-BAAFF8020A55}" destId="{5233FD24-CF8F-4C83-9ADB-D5EF1EE631EC}" srcOrd="0" destOrd="0" presId="urn:microsoft.com/office/officeart/2005/8/layout/vList6"/>
    <dgm:cxn modelId="{EA369E24-5D40-4C60-BFD7-DEADE5C8ABA0}" srcId="{A504093D-DD24-4DFD-91AE-4BA44F5EF469}" destId="{A5AA4BEA-9B72-449C-AF48-EF6DDC3E5E0F}" srcOrd="0" destOrd="0" parTransId="{E8556B70-CE9A-4011-AF1D-50D596962FE6}" sibTransId="{90DEC4A2-DB95-473C-902F-E95050A31818}"/>
    <dgm:cxn modelId="{3451B037-F762-4DA9-861D-B64ABD831506}" srcId="{A504093D-DD24-4DFD-91AE-4BA44F5EF469}" destId="{00A8A7F4-BA3C-43FC-B220-BAAFF8020A55}" srcOrd="2" destOrd="0" parTransId="{BAB3400E-05C4-419C-B109-90EA63F0DCC7}" sibTransId="{2978C1CC-DF0B-41D3-983C-03B7D786E908}"/>
    <dgm:cxn modelId="{55CB9840-3D27-42F3-8D2E-B5AD6DC5EFBB}" type="presOf" srcId="{FAF8E21E-CEF4-4C48-B24F-4B71654FFF9F}" destId="{B54F2BBC-D09A-48EC-8CE3-EA166634FA08}" srcOrd="0" destOrd="0" presId="urn:microsoft.com/office/officeart/2005/8/layout/vList6"/>
    <dgm:cxn modelId="{CAE83F5D-FA86-4E08-A431-A1E79A7E3CDA}" type="presOf" srcId="{A9518A07-1C1F-4EA5-A619-2776436FD5B2}" destId="{E2699279-901C-4DF7-A392-3871F69C7714}" srcOrd="0" destOrd="0" presId="urn:microsoft.com/office/officeart/2005/8/layout/vList6"/>
    <dgm:cxn modelId="{4FEE175F-8E54-403E-A9EA-50CBA784C907}" srcId="{A504093D-DD24-4DFD-91AE-4BA44F5EF469}" destId="{A9518A07-1C1F-4EA5-A619-2776436FD5B2}" srcOrd="1" destOrd="0" parTransId="{8FB8CDE5-9FD5-4B43-815B-429B6AB351D0}" sibTransId="{760B186D-53B1-4378-BF21-4ED94F3210F8}"/>
    <dgm:cxn modelId="{E21A3069-27AC-4A36-9CE1-3FFF482FB8F0}" type="presOf" srcId="{E25E0F2E-5E10-4AAC-94C3-FDAF396F7F70}" destId="{FAA214A9-1384-4066-8D09-4D276A29B45B}" srcOrd="0" destOrd="2" presId="urn:microsoft.com/office/officeart/2005/8/layout/vList6"/>
    <dgm:cxn modelId="{86AF0D6F-2F02-465A-B85C-6265100075A5}" srcId="{A5AA4BEA-9B72-449C-AF48-EF6DDC3E5E0F}" destId="{50522EC7-E68B-40AE-976B-B84337BB4455}" srcOrd="3" destOrd="0" parTransId="{88187D38-251D-4572-A08C-3DC50A77DE71}" sibTransId="{3F0456F7-1685-4D0E-B4BC-64AC4DE60006}"/>
    <dgm:cxn modelId="{435FD971-8CA4-491C-A2A3-FF2B9F6A5D84}" srcId="{A5AA4BEA-9B72-449C-AF48-EF6DDC3E5E0F}" destId="{2659673F-5B44-4DA9-8FFF-8DEAD4B53DEF}" srcOrd="0" destOrd="0" parTransId="{2E8103BE-26A4-48CA-A414-9A1EE4A0D870}" sibTransId="{F62BD203-C5C8-41BE-90C7-92C05CF5A98E}"/>
    <dgm:cxn modelId="{FB1C2D79-2E02-4975-8E49-50E4987AEFD8}" type="presOf" srcId="{ABB6FDA1-6A0B-45DE-A3A0-A4CC35262CD7}" destId="{3D3AE705-2BDE-4E3D-A0E5-E5D7436B121C}" srcOrd="0" destOrd="1" presId="urn:microsoft.com/office/officeart/2005/8/layout/vList6"/>
    <dgm:cxn modelId="{EE63E484-E203-4ECB-B03D-583BAB4B630A}" srcId="{00A8A7F4-BA3C-43FC-B220-BAAFF8020A55}" destId="{FAF8E21E-CEF4-4C48-B24F-4B71654FFF9F}" srcOrd="0" destOrd="0" parTransId="{5621E95A-268C-4CCD-B74C-C3CE733EE1F7}" sibTransId="{A1D8B2DB-600A-454A-A823-D1F0F36D3F02}"/>
    <dgm:cxn modelId="{0909F08E-2638-4E99-8F8D-2A6DB2A701F2}" srcId="{A9518A07-1C1F-4EA5-A619-2776436FD5B2}" destId="{A7E72EFB-B28B-4E32-9643-2DD4752AB524}" srcOrd="0" destOrd="0" parTransId="{747BD438-5980-41A7-9D44-61C42A6221E7}" sibTransId="{94F7D90B-987B-43F0-A13D-7E760146A972}"/>
    <dgm:cxn modelId="{7C630E93-DAD4-454F-8720-03E0C6FA2C7B}" srcId="{A5AA4BEA-9B72-449C-AF48-EF6DDC3E5E0F}" destId="{ABB6FDA1-6A0B-45DE-A3A0-A4CC35262CD7}" srcOrd="1" destOrd="0" parTransId="{6BE6F290-AF30-4B76-8615-2B4798CD0528}" sibTransId="{2A104B44-3A01-4A24-8FA6-A679BC991A1E}"/>
    <dgm:cxn modelId="{9CE9DEA8-C13B-4564-B078-E317F86B3B9A}" type="presOf" srcId="{245915C2-AC1F-445D-AFA6-A2DD7684ED73}" destId="{FAA214A9-1384-4066-8D09-4D276A29B45B}" srcOrd="0" destOrd="1" presId="urn:microsoft.com/office/officeart/2005/8/layout/vList6"/>
    <dgm:cxn modelId="{D27C3ABF-DF50-451C-9256-36ACA9A3622C}" srcId="{A9518A07-1C1F-4EA5-A619-2776436FD5B2}" destId="{245915C2-AC1F-445D-AFA6-A2DD7684ED73}" srcOrd="1" destOrd="0" parTransId="{AB07362D-C71E-4746-AC56-09258D45E63C}" sibTransId="{A44DCB94-B19A-4A1B-9FE6-269953308858}"/>
    <dgm:cxn modelId="{008E5DC5-CDFA-4AD0-B4C2-B873D5FBF140}" type="presOf" srcId="{2659673F-5B44-4DA9-8FFF-8DEAD4B53DEF}" destId="{3D3AE705-2BDE-4E3D-A0E5-E5D7436B121C}" srcOrd="0" destOrd="0" presId="urn:microsoft.com/office/officeart/2005/8/layout/vList6"/>
    <dgm:cxn modelId="{8336F9C6-9F87-48ED-BC05-39A58628AEC5}" type="presOf" srcId="{A7E72EFB-B28B-4E32-9643-2DD4752AB524}" destId="{FAA214A9-1384-4066-8D09-4D276A29B45B}" srcOrd="0" destOrd="0" presId="urn:microsoft.com/office/officeart/2005/8/layout/vList6"/>
    <dgm:cxn modelId="{05B78AC8-E83A-41C4-A82A-9404A669D98A}" type="presOf" srcId="{A5AA4BEA-9B72-449C-AF48-EF6DDC3E5E0F}" destId="{D3C94CE6-936B-4EB2-B962-303F21647C80}" srcOrd="0" destOrd="0" presId="urn:microsoft.com/office/officeart/2005/8/layout/vList6"/>
    <dgm:cxn modelId="{81B3C6CA-6613-4007-BEE4-31E8FC20BA67}" srcId="{A5AA4BEA-9B72-449C-AF48-EF6DDC3E5E0F}" destId="{8C4D9801-7CA4-464B-BD0C-9D0708B8E09D}" srcOrd="2" destOrd="0" parTransId="{FF651093-C29F-4045-BD95-0EBE35786A42}" sibTransId="{52C83172-7425-49FA-9214-C73FBF8C5D85}"/>
    <dgm:cxn modelId="{2CF5E2D3-C43E-401D-AE7E-55F6E29BFC0D}" type="presOf" srcId="{50522EC7-E68B-40AE-976B-B84337BB4455}" destId="{3D3AE705-2BDE-4E3D-A0E5-E5D7436B121C}" srcOrd="0" destOrd="3" presId="urn:microsoft.com/office/officeart/2005/8/layout/vList6"/>
    <dgm:cxn modelId="{F47C4FE0-B846-4038-A8D5-84A04FD6BDE2}" type="presOf" srcId="{A504093D-DD24-4DFD-91AE-4BA44F5EF469}" destId="{E345D72B-1237-432C-8A4E-07CDC53F9FA9}" srcOrd="0" destOrd="0" presId="urn:microsoft.com/office/officeart/2005/8/layout/vList6"/>
    <dgm:cxn modelId="{CA0E82E4-8FE9-470E-9856-3F9883EEAB5C}" type="presOf" srcId="{8C4D9801-7CA4-464B-BD0C-9D0708B8E09D}" destId="{3D3AE705-2BDE-4E3D-A0E5-E5D7436B121C}" srcOrd="0" destOrd="2" presId="urn:microsoft.com/office/officeart/2005/8/layout/vList6"/>
    <dgm:cxn modelId="{0EEA18CC-310C-4565-883B-0F6DAD03266B}" type="presParOf" srcId="{E345D72B-1237-432C-8A4E-07CDC53F9FA9}" destId="{1C9668AB-E6F3-4A06-BCCF-BA0795BB0569}" srcOrd="0" destOrd="0" presId="urn:microsoft.com/office/officeart/2005/8/layout/vList6"/>
    <dgm:cxn modelId="{400D9079-77BE-43EE-836B-2DAE90293839}" type="presParOf" srcId="{1C9668AB-E6F3-4A06-BCCF-BA0795BB0569}" destId="{D3C94CE6-936B-4EB2-B962-303F21647C80}" srcOrd="0" destOrd="0" presId="urn:microsoft.com/office/officeart/2005/8/layout/vList6"/>
    <dgm:cxn modelId="{EE2403EC-7CA9-42A4-8A11-6A240DB8E244}" type="presParOf" srcId="{1C9668AB-E6F3-4A06-BCCF-BA0795BB0569}" destId="{3D3AE705-2BDE-4E3D-A0E5-E5D7436B121C}" srcOrd="1" destOrd="0" presId="urn:microsoft.com/office/officeart/2005/8/layout/vList6"/>
    <dgm:cxn modelId="{7D9811D3-9B98-4968-92C5-51089D9DA97E}" type="presParOf" srcId="{E345D72B-1237-432C-8A4E-07CDC53F9FA9}" destId="{2416AFE1-29E0-498E-82D2-A76FB0C83FD5}" srcOrd="1" destOrd="0" presId="urn:microsoft.com/office/officeart/2005/8/layout/vList6"/>
    <dgm:cxn modelId="{77E6143E-DFA9-40C0-B822-F21F533DFA6C}" type="presParOf" srcId="{E345D72B-1237-432C-8A4E-07CDC53F9FA9}" destId="{017B9885-E8FA-4F33-AE36-E6FE602D4F28}" srcOrd="2" destOrd="0" presId="urn:microsoft.com/office/officeart/2005/8/layout/vList6"/>
    <dgm:cxn modelId="{AF6A4E95-A763-44CE-8FAA-670224D8EF1D}" type="presParOf" srcId="{017B9885-E8FA-4F33-AE36-E6FE602D4F28}" destId="{E2699279-901C-4DF7-A392-3871F69C7714}" srcOrd="0" destOrd="0" presId="urn:microsoft.com/office/officeart/2005/8/layout/vList6"/>
    <dgm:cxn modelId="{FB07528E-B811-45BD-A49E-0CF2024E39C8}" type="presParOf" srcId="{017B9885-E8FA-4F33-AE36-E6FE602D4F28}" destId="{FAA214A9-1384-4066-8D09-4D276A29B45B}" srcOrd="1" destOrd="0" presId="urn:microsoft.com/office/officeart/2005/8/layout/vList6"/>
    <dgm:cxn modelId="{4392BDBF-CD1D-4939-A03E-EAAD12537428}" type="presParOf" srcId="{E345D72B-1237-432C-8A4E-07CDC53F9FA9}" destId="{5C72D951-DEF9-42C3-AD77-201C1B0625E9}" srcOrd="3" destOrd="0" presId="urn:microsoft.com/office/officeart/2005/8/layout/vList6"/>
    <dgm:cxn modelId="{EA41D070-527E-4027-BD0D-3B533A9A6C20}" type="presParOf" srcId="{E345D72B-1237-432C-8A4E-07CDC53F9FA9}" destId="{EDC167AD-D64C-49D2-A177-B05C6E4D2B95}" srcOrd="4" destOrd="0" presId="urn:microsoft.com/office/officeart/2005/8/layout/vList6"/>
    <dgm:cxn modelId="{40291E9E-A6EA-4483-8A07-E9522626DE0B}" type="presParOf" srcId="{EDC167AD-D64C-49D2-A177-B05C6E4D2B95}" destId="{5233FD24-CF8F-4C83-9ADB-D5EF1EE631EC}" srcOrd="0" destOrd="0" presId="urn:microsoft.com/office/officeart/2005/8/layout/vList6"/>
    <dgm:cxn modelId="{E6A5C254-E02F-411B-BD77-68FD4B7B3DD3}" type="presParOf" srcId="{EDC167AD-D64C-49D2-A177-B05C6E4D2B95}" destId="{B54F2BBC-D09A-48EC-8CE3-EA166634FA0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04093D-DD24-4DFD-91AE-4BA44F5EF469}"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en-US"/>
        </a:p>
      </dgm:t>
    </dgm:pt>
    <dgm:pt modelId="{A5AA4BEA-9B72-449C-AF48-EF6DDC3E5E0F}">
      <dgm:prSet phldrT="[Text]"/>
      <dgm:spPr>
        <a:solidFill>
          <a:schemeClr val="accent2">
            <a:lumMod val="50000"/>
          </a:schemeClr>
        </a:solidFill>
      </dgm:spPr>
      <dgm:t>
        <a:bodyPr/>
        <a:lstStyle/>
        <a:p>
          <a:r>
            <a:rPr lang="en-US" dirty="0"/>
            <a:t>Edsv4-series</a:t>
          </a:r>
        </a:p>
      </dgm:t>
      <dgm:extLst>
        <a:ext uri="{E40237B7-FDA0-4F09-8148-C483321AD2D9}">
          <dgm14:cNvPr xmlns:dgm14="http://schemas.microsoft.com/office/drawing/2010/diagram" id="0" name="">
            <a:hlinkClick xmlns:r="http://schemas.openxmlformats.org/officeDocument/2006/relationships" r:id="rId1"/>
          </dgm14:cNvPr>
        </a:ext>
      </dgm:extLst>
    </dgm:pt>
    <dgm:pt modelId="{E8556B70-CE9A-4011-AF1D-50D596962FE6}" type="parTrans" cxnId="{EA369E24-5D40-4C60-BFD7-DEADE5C8ABA0}">
      <dgm:prSet/>
      <dgm:spPr/>
      <dgm:t>
        <a:bodyPr/>
        <a:lstStyle/>
        <a:p>
          <a:endParaRPr lang="en-US"/>
        </a:p>
      </dgm:t>
    </dgm:pt>
    <dgm:pt modelId="{90DEC4A2-DB95-473C-902F-E95050A31818}" type="sibTrans" cxnId="{EA369E24-5D40-4C60-BFD7-DEADE5C8ABA0}">
      <dgm:prSet/>
      <dgm:spPr/>
      <dgm:t>
        <a:bodyPr/>
        <a:lstStyle/>
        <a:p>
          <a:endParaRPr lang="en-US"/>
        </a:p>
      </dgm:t>
    </dgm:pt>
    <dgm:pt modelId="{A9518A07-1C1F-4EA5-A619-2776436FD5B2}">
      <dgm:prSet/>
      <dgm:spPr>
        <a:solidFill>
          <a:schemeClr val="bg1"/>
        </a:solidFill>
      </dgm:spPr>
      <dgm:t>
        <a:bodyPr/>
        <a:lstStyle/>
        <a:p>
          <a:r>
            <a:rPr lang="en-US" dirty="0"/>
            <a:t>M-series</a:t>
          </a:r>
        </a:p>
      </dgm:t>
      <dgm:extLst>
        <a:ext uri="{E40237B7-FDA0-4F09-8148-C483321AD2D9}">
          <dgm14:cNvPr xmlns:dgm14="http://schemas.microsoft.com/office/drawing/2010/diagram" id="0" name="">
            <a:hlinkClick xmlns:r="http://schemas.openxmlformats.org/officeDocument/2006/relationships" r:id="rId2"/>
          </dgm14:cNvPr>
        </a:ext>
      </dgm:extLst>
    </dgm:pt>
    <dgm:pt modelId="{8FB8CDE5-9FD5-4B43-815B-429B6AB351D0}" type="parTrans" cxnId="{4FEE175F-8E54-403E-A9EA-50CBA784C907}">
      <dgm:prSet/>
      <dgm:spPr/>
      <dgm:t>
        <a:bodyPr/>
        <a:lstStyle/>
        <a:p>
          <a:endParaRPr lang="en-US"/>
        </a:p>
      </dgm:t>
    </dgm:pt>
    <dgm:pt modelId="{760B186D-53B1-4378-BF21-4ED94F3210F8}" type="sibTrans" cxnId="{4FEE175F-8E54-403E-A9EA-50CBA784C907}">
      <dgm:prSet/>
      <dgm:spPr/>
      <dgm:t>
        <a:bodyPr/>
        <a:lstStyle/>
        <a:p>
          <a:endParaRPr lang="en-US"/>
        </a:p>
      </dgm:t>
    </dgm:pt>
    <dgm:pt modelId="{A7E72EFB-B28B-4E32-9643-2DD4752AB524}">
      <dgm:prSet phldrT="[Text]"/>
      <dgm:spPr>
        <a:solidFill>
          <a:schemeClr val="bg1">
            <a:alpha val="90000"/>
          </a:schemeClr>
        </a:solidFill>
        <a:ln>
          <a:solidFill>
            <a:schemeClr val="bg1">
              <a:alpha val="90000"/>
            </a:schemeClr>
          </a:solidFill>
        </a:ln>
      </dgm:spPr>
      <dgm:t>
        <a:bodyPr/>
        <a:lstStyle/>
        <a:p>
          <a:r>
            <a:rPr lang="en-US" dirty="0">
              <a:solidFill>
                <a:schemeClr val="bg1"/>
              </a:solidFill>
            </a:rPr>
            <a:t>Highest I/O throughput and memory available in Azure</a:t>
          </a:r>
        </a:p>
      </dgm:t>
    </dgm:pt>
    <dgm:pt modelId="{747BD438-5980-41A7-9D44-61C42A6221E7}" type="parTrans" cxnId="{0909F08E-2638-4E99-8F8D-2A6DB2A701F2}">
      <dgm:prSet/>
      <dgm:spPr/>
      <dgm:t>
        <a:bodyPr/>
        <a:lstStyle/>
        <a:p>
          <a:endParaRPr lang="en-US"/>
        </a:p>
      </dgm:t>
    </dgm:pt>
    <dgm:pt modelId="{94F7D90B-987B-43F0-A13D-7E760146A972}" type="sibTrans" cxnId="{0909F08E-2638-4E99-8F8D-2A6DB2A701F2}">
      <dgm:prSet/>
      <dgm:spPr/>
      <dgm:t>
        <a:bodyPr/>
        <a:lstStyle/>
        <a:p>
          <a:endParaRPr lang="en-US"/>
        </a:p>
      </dgm:t>
    </dgm:pt>
    <dgm:pt modelId="{245915C2-AC1F-445D-AFA6-A2DD7684ED73}">
      <dgm:prSet phldrT="[Text]"/>
      <dgm:spPr>
        <a:solidFill>
          <a:schemeClr val="bg1">
            <a:alpha val="90000"/>
          </a:schemeClr>
        </a:solidFill>
        <a:ln>
          <a:solidFill>
            <a:schemeClr val="bg1">
              <a:alpha val="90000"/>
            </a:schemeClr>
          </a:solidFill>
        </a:ln>
      </dgm:spPr>
      <dgm:t>
        <a:bodyPr/>
        <a:lstStyle/>
        <a:p>
          <a:r>
            <a:rPr lang="en-US" dirty="0">
              <a:solidFill>
                <a:schemeClr val="bg1"/>
              </a:solidFill>
            </a:rPr>
            <a:t>Great for mission critical OLTP and high-end data warehouse workloads</a:t>
          </a:r>
        </a:p>
      </dgm:t>
    </dgm:pt>
    <dgm:pt modelId="{AB07362D-C71E-4746-AC56-09258D45E63C}" type="parTrans" cxnId="{D27C3ABF-DF50-451C-9256-36ACA9A3622C}">
      <dgm:prSet/>
      <dgm:spPr/>
      <dgm:t>
        <a:bodyPr/>
        <a:lstStyle/>
        <a:p>
          <a:endParaRPr lang="en-US"/>
        </a:p>
      </dgm:t>
    </dgm:pt>
    <dgm:pt modelId="{A44DCB94-B19A-4A1B-9FE6-269953308858}" type="sibTrans" cxnId="{D27C3ABF-DF50-451C-9256-36ACA9A3622C}">
      <dgm:prSet/>
      <dgm:spPr/>
      <dgm:t>
        <a:bodyPr/>
        <a:lstStyle/>
        <a:p>
          <a:endParaRPr lang="en-US"/>
        </a:p>
      </dgm:t>
    </dgm:pt>
    <dgm:pt modelId="{2659673F-5B44-4DA9-8FFF-8DEAD4B53DEF}">
      <dgm:prSet phldrT="[Text]"/>
      <dgm:spPr>
        <a:solidFill>
          <a:schemeClr val="accent2">
            <a:lumMod val="40000"/>
            <a:lumOff val="60000"/>
            <a:alpha val="90000"/>
          </a:schemeClr>
        </a:solidFill>
      </dgm:spPr>
      <dgm:t>
        <a:bodyPr/>
        <a:lstStyle/>
        <a:p>
          <a:r>
            <a:rPr lang="en-US" dirty="0"/>
            <a:t>Best all-purpose SQL Server virtual machine</a:t>
          </a:r>
        </a:p>
      </dgm:t>
    </dgm:pt>
    <dgm:pt modelId="{2E8103BE-26A4-48CA-A414-9A1EE4A0D870}" type="parTrans" cxnId="{435FD971-8CA4-491C-A2A3-FF2B9F6A5D84}">
      <dgm:prSet/>
      <dgm:spPr/>
      <dgm:t>
        <a:bodyPr/>
        <a:lstStyle/>
        <a:p>
          <a:endParaRPr lang="en-US"/>
        </a:p>
      </dgm:t>
    </dgm:pt>
    <dgm:pt modelId="{F62BD203-C5C8-41BE-90C7-92C05CF5A98E}" type="sibTrans" cxnId="{435FD971-8CA4-491C-A2A3-FF2B9F6A5D84}">
      <dgm:prSet/>
      <dgm:spPr/>
      <dgm:t>
        <a:bodyPr/>
        <a:lstStyle/>
        <a:p>
          <a:endParaRPr lang="en-US"/>
        </a:p>
      </dgm:t>
    </dgm:pt>
    <dgm:pt modelId="{8C4D9801-7CA4-464B-BD0C-9D0708B8E09D}">
      <dgm:prSet phldrT="[Text]"/>
      <dgm:spPr>
        <a:solidFill>
          <a:schemeClr val="accent2">
            <a:lumMod val="40000"/>
            <a:lumOff val="60000"/>
            <a:alpha val="90000"/>
          </a:schemeClr>
        </a:solidFill>
      </dgm:spPr>
      <dgm:t>
        <a:bodyPr/>
        <a:lstStyle/>
        <a:p>
          <a:r>
            <a:rPr lang="en-US" dirty="0"/>
            <a:t>Large local drives with high local/cached throughput</a:t>
          </a:r>
        </a:p>
      </dgm:t>
    </dgm:pt>
    <dgm:pt modelId="{FF651093-C29F-4045-BD95-0EBE35786A42}" type="parTrans" cxnId="{81B3C6CA-6613-4007-BEE4-31E8FC20BA67}">
      <dgm:prSet/>
      <dgm:spPr/>
      <dgm:t>
        <a:bodyPr/>
        <a:lstStyle/>
        <a:p>
          <a:endParaRPr lang="en-US"/>
        </a:p>
      </dgm:t>
    </dgm:pt>
    <dgm:pt modelId="{52C83172-7425-49FA-9214-C73FBF8C5D85}" type="sibTrans" cxnId="{81B3C6CA-6613-4007-BEE4-31E8FC20BA67}">
      <dgm:prSet/>
      <dgm:spPr/>
      <dgm:t>
        <a:bodyPr/>
        <a:lstStyle/>
        <a:p>
          <a:endParaRPr lang="en-US"/>
        </a:p>
      </dgm:t>
    </dgm:pt>
    <dgm:pt modelId="{00A8A7F4-BA3C-43FC-B220-BAAFF8020A55}">
      <dgm:prSet phldrT="[Text]"/>
      <dgm:spPr>
        <a:solidFill>
          <a:schemeClr val="bg1"/>
        </a:solidFill>
      </dgm:spPr>
      <dgm:t>
        <a:bodyPr/>
        <a:lstStyle/>
        <a:p>
          <a:r>
            <a:rPr lang="en-US" dirty="0"/>
            <a:t>DSv2-series 11-15</a:t>
          </a:r>
        </a:p>
      </dgm:t>
    </dgm:pt>
    <dgm:pt modelId="{BAB3400E-05C4-419C-B109-90EA63F0DCC7}" type="parTrans" cxnId="{3451B037-F762-4DA9-861D-B64ABD831506}">
      <dgm:prSet/>
      <dgm:spPr/>
      <dgm:t>
        <a:bodyPr/>
        <a:lstStyle/>
        <a:p>
          <a:endParaRPr lang="en-US"/>
        </a:p>
      </dgm:t>
    </dgm:pt>
    <dgm:pt modelId="{2978C1CC-DF0B-41D3-983C-03B7D786E908}" type="sibTrans" cxnId="{3451B037-F762-4DA9-861D-B64ABD831506}">
      <dgm:prSet/>
      <dgm:spPr/>
      <dgm:t>
        <a:bodyPr/>
        <a:lstStyle/>
        <a:p>
          <a:endParaRPr lang="en-US"/>
        </a:p>
      </dgm:t>
    </dgm:pt>
    <dgm:pt modelId="{FAF8E21E-CEF4-4C48-B24F-4B71654FFF9F}">
      <dgm:prSet phldrT="[Text]"/>
      <dgm:spPr>
        <a:solidFill>
          <a:schemeClr val="bg1">
            <a:alpha val="90000"/>
          </a:schemeClr>
        </a:solidFill>
        <a:ln>
          <a:solidFill>
            <a:schemeClr val="bg1">
              <a:alpha val="90000"/>
            </a:schemeClr>
          </a:solidFill>
        </a:ln>
      </dgm:spPr>
      <dgm:t>
        <a:bodyPr/>
        <a:lstStyle/>
        <a:p>
          <a:r>
            <a:rPr lang="en-US" dirty="0">
              <a:solidFill>
                <a:schemeClr val="bg1"/>
              </a:solidFill>
            </a:rPr>
            <a:t>Good entry level SQL Server virtual machine</a:t>
          </a:r>
        </a:p>
      </dgm:t>
    </dgm:pt>
    <dgm:pt modelId="{5621E95A-268C-4CCD-B74C-C3CE733EE1F7}" type="parTrans" cxnId="{EE63E484-E203-4ECB-B03D-583BAB4B630A}">
      <dgm:prSet/>
      <dgm:spPr/>
      <dgm:t>
        <a:bodyPr/>
        <a:lstStyle/>
        <a:p>
          <a:endParaRPr lang="en-US"/>
        </a:p>
      </dgm:t>
    </dgm:pt>
    <dgm:pt modelId="{A1D8B2DB-600A-454A-A823-D1F0F36D3F02}" type="sibTrans" cxnId="{EE63E484-E203-4ECB-B03D-583BAB4B630A}">
      <dgm:prSet/>
      <dgm:spPr/>
      <dgm:t>
        <a:bodyPr/>
        <a:lstStyle/>
        <a:p>
          <a:endParaRPr lang="en-US"/>
        </a:p>
      </dgm:t>
    </dgm:pt>
    <dgm:pt modelId="{50522EC7-E68B-40AE-976B-B84337BB4455}">
      <dgm:prSet phldrT="[Text]"/>
      <dgm:spPr>
        <a:solidFill>
          <a:schemeClr val="accent2">
            <a:lumMod val="40000"/>
            <a:lumOff val="60000"/>
            <a:alpha val="90000"/>
          </a:schemeClr>
        </a:solidFill>
      </dgm:spPr>
      <dgm:t>
        <a:bodyPr/>
        <a:lstStyle/>
        <a:p>
          <a:r>
            <a:rPr lang="en-US" b="1" dirty="0"/>
            <a:t>Offers best price-performance for SQL Server workloads</a:t>
          </a:r>
        </a:p>
      </dgm:t>
    </dgm:pt>
    <dgm:pt modelId="{88187D38-251D-4572-A08C-3DC50A77DE71}" type="parTrans" cxnId="{86AF0D6F-2F02-465A-B85C-6265100075A5}">
      <dgm:prSet/>
      <dgm:spPr/>
      <dgm:t>
        <a:bodyPr/>
        <a:lstStyle/>
        <a:p>
          <a:endParaRPr lang="en-US"/>
        </a:p>
      </dgm:t>
    </dgm:pt>
    <dgm:pt modelId="{3F0456F7-1685-4D0E-B4BC-64AC4DE60006}" type="sibTrans" cxnId="{86AF0D6F-2F02-465A-B85C-6265100075A5}">
      <dgm:prSet/>
      <dgm:spPr/>
      <dgm:t>
        <a:bodyPr/>
        <a:lstStyle/>
        <a:p>
          <a:endParaRPr lang="en-US"/>
        </a:p>
      </dgm:t>
    </dgm:pt>
    <dgm:pt modelId="{ABB6FDA1-6A0B-45DE-A3A0-A4CC35262CD7}">
      <dgm:prSet phldrT="[Text]"/>
      <dgm:spPr>
        <a:solidFill>
          <a:schemeClr val="accent2">
            <a:lumMod val="40000"/>
            <a:lumOff val="60000"/>
            <a:alpha val="90000"/>
          </a:schemeClr>
        </a:solidFill>
      </dgm:spPr>
      <dgm:t>
        <a:bodyPr/>
        <a:lstStyle/>
        <a:p>
          <a:r>
            <a:rPr lang="en-US" dirty="0"/>
            <a:t>Good remote throughput</a:t>
          </a:r>
        </a:p>
      </dgm:t>
    </dgm:pt>
    <dgm:pt modelId="{6BE6F290-AF30-4B76-8615-2B4798CD0528}" type="parTrans" cxnId="{7C630E93-DAD4-454F-8720-03E0C6FA2C7B}">
      <dgm:prSet/>
      <dgm:spPr/>
      <dgm:t>
        <a:bodyPr/>
        <a:lstStyle/>
        <a:p>
          <a:endParaRPr lang="en-US"/>
        </a:p>
      </dgm:t>
    </dgm:pt>
    <dgm:pt modelId="{2A104B44-3A01-4A24-8FA6-A679BC991A1E}" type="sibTrans" cxnId="{7C630E93-DAD4-454F-8720-03E0C6FA2C7B}">
      <dgm:prSet/>
      <dgm:spPr/>
      <dgm:t>
        <a:bodyPr/>
        <a:lstStyle/>
        <a:p>
          <a:endParaRPr lang="en-US"/>
        </a:p>
      </dgm:t>
    </dgm:pt>
    <dgm:pt modelId="{E25E0F2E-5E10-4AAC-94C3-FDAF396F7F70}">
      <dgm:prSet phldrT="[Text]"/>
      <dgm:spPr>
        <a:solidFill>
          <a:schemeClr val="bg1">
            <a:alpha val="90000"/>
          </a:schemeClr>
        </a:solidFill>
        <a:ln>
          <a:solidFill>
            <a:schemeClr val="bg1">
              <a:alpha val="90000"/>
            </a:schemeClr>
          </a:solidFill>
        </a:ln>
      </dgm:spPr>
      <dgm:t>
        <a:bodyPr/>
        <a:lstStyle/>
        <a:p>
          <a:r>
            <a:rPr lang="en-US" dirty="0">
              <a:solidFill>
                <a:schemeClr val="bg1"/>
              </a:solidFill>
            </a:rPr>
            <a:t>Very expensive – start with Edsv4 first if possible</a:t>
          </a:r>
        </a:p>
      </dgm:t>
    </dgm:pt>
    <dgm:pt modelId="{3011BF32-F67E-45A3-B837-B1F9E720E26A}" type="parTrans" cxnId="{F1AC4F02-9179-41FB-9B02-33BB901D3219}">
      <dgm:prSet/>
      <dgm:spPr/>
      <dgm:t>
        <a:bodyPr/>
        <a:lstStyle/>
        <a:p>
          <a:endParaRPr lang="en-US"/>
        </a:p>
      </dgm:t>
    </dgm:pt>
    <dgm:pt modelId="{9C3DDF32-CE05-4D89-B3F1-B2D2E317A278}" type="sibTrans" cxnId="{F1AC4F02-9179-41FB-9B02-33BB901D3219}">
      <dgm:prSet/>
      <dgm:spPr/>
      <dgm:t>
        <a:bodyPr/>
        <a:lstStyle/>
        <a:p>
          <a:endParaRPr lang="en-US"/>
        </a:p>
      </dgm:t>
    </dgm:pt>
    <dgm:pt modelId="{E345D72B-1237-432C-8A4E-07CDC53F9FA9}" type="pres">
      <dgm:prSet presAssocID="{A504093D-DD24-4DFD-91AE-4BA44F5EF469}" presName="Name0" presStyleCnt="0">
        <dgm:presLayoutVars>
          <dgm:dir/>
          <dgm:animLvl val="lvl"/>
          <dgm:resizeHandles/>
        </dgm:presLayoutVars>
      </dgm:prSet>
      <dgm:spPr/>
    </dgm:pt>
    <dgm:pt modelId="{1C9668AB-E6F3-4A06-BCCF-BA0795BB0569}" type="pres">
      <dgm:prSet presAssocID="{A5AA4BEA-9B72-449C-AF48-EF6DDC3E5E0F}" presName="linNode" presStyleCnt="0"/>
      <dgm:spPr/>
    </dgm:pt>
    <dgm:pt modelId="{D3C94CE6-936B-4EB2-B962-303F21647C80}" type="pres">
      <dgm:prSet presAssocID="{A5AA4BEA-9B72-449C-AF48-EF6DDC3E5E0F}" presName="parentShp" presStyleLbl="node1" presStyleIdx="0" presStyleCnt="3">
        <dgm:presLayoutVars>
          <dgm:bulletEnabled val="1"/>
        </dgm:presLayoutVars>
      </dgm:prSet>
      <dgm:spPr/>
    </dgm:pt>
    <dgm:pt modelId="{3D3AE705-2BDE-4E3D-A0E5-E5D7436B121C}" type="pres">
      <dgm:prSet presAssocID="{A5AA4BEA-9B72-449C-AF48-EF6DDC3E5E0F}" presName="childShp" presStyleLbl="bgAccFollowNode1" presStyleIdx="0" presStyleCnt="3">
        <dgm:presLayoutVars>
          <dgm:bulletEnabled val="1"/>
        </dgm:presLayoutVars>
      </dgm:prSet>
      <dgm:spPr/>
    </dgm:pt>
    <dgm:pt modelId="{2416AFE1-29E0-498E-82D2-A76FB0C83FD5}" type="pres">
      <dgm:prSet presAssocID="{90DEC4A2-DB95-473C-902F-E95050A31818}" presName="spacing" presStyleCnt="0"/>
      <dgm:spPr/>
    </dgm:pt>
    <dgm:pt modelId="{017B9885-E8FA-4F33-AE36-E6FE602D4F28}" type="pres">
      <dgm:prSet presAssocID="{A9518A07-1C1F-4EA5-A619-2776436FD5B2}" presName="linNode" presStyleCnt="0"/>
      <dgm:spPr/>
    </dgm:pt>
    <dgm:pt modelId="{E2699279-901C-4DF7-A392-3871F69C7714}" type="pres">
      <dgm:prSet presAssocID="{A9518A07-1C1F-4EA5-A619-2776436FD5B2}" presName="parentShp" presStyleLbl="node1" presStyleIdx="1" presStyleCnt="3">
        <dgm:presLayoutVars>
          <dgm:bulletEnabled val="1"/>
        </dgm:presLayoutVars>
      </dgm:prSet>
      <dgm:spPr/>
    </dgm:pt>
    <dgm:pt modelId="{FAA214A9-1384-4066-8D09-4D276A29B45B}" type="pres">
      <dgm:prSet presAssocID="{A9518A07-1C1F-4EA5-A619-2776436FD5B2}" presName="childShp" presStyleLbl="bgAccFollowNode1" presStyleIdx="1" presStyleCnt="3">
        <dgm:presLayoutVars>
          <dgm:bulletEnabled val="1"/>
        </dgm:presLayoutVars>
      </dgm:prSet>
      <dgm:spPr/>
    </dgm:pt>
    <dgm:pt modelId="{5C72D951-DEF9-42C3-AD77-201C1B0625E9}" type="pres">
      <dgm:prSet presAssocID="{760B186D-53B1-4378-BF21-4ED94F3210F8}" presName="spacing" presStyleCnt="0"/>
      <dgm:spPr/>
    </dgm:pt>
    <dgm:pt modelId="{EDC167AD-D64C-49D2-A177-B05C6E4D2B95}" type="pres">
      <dgm:prSet presAssocID="{00A8A7F4-BA3C-43FC-B220-BAAFF8020A55}" presName="linNode" presStyleCnt="0"/>
      <dgm:spPr/>
    </dgm:pt>
    <dgm:pt modelId="{5233FD24-CF8F-4C83-9ADB-D5EF1EE631EC}" type="pres">
      <dgm:prSet presAssocID="{00A8A7F4-BA3C-43FC-B220-BAAFF8020A55}" presName="parentShp" presStyleLbl="node1" presStyleIdx="2" presStyleCnt="3">
        <dgm:presLayoutVars>
          <dgm:bulletEnabled val="1"/>
        </dgm:presLayoutVars>
      </dgm:prSet>
      <dgm:spPr/>
    </dgm:pt>
    <dgm:pt modelId="{B54F2BBC-D09A-48EC-8CE3-EA166634FA08}" type="pres">
      <dgm:prSet presAssocID="{00A8A7F4-BA3C-43FC-B220-BAAFF8020A55}" presName="childShp" presStyleLbl="bgAccFollowNode1" presStyleIdx="2" presStyleCnt="3">
        <dgm:presLayoutVars>
          <dgm:bulletEnabled val="1"/>
        </dgm:presLayoutVars>
      </dgm:prSet>
      <dgm:spPr/>
    </dgm:pt>
  </dgm:ptLst>
  <dgm:cxnLst>
    <dgm:cxn modelId="{F1AC4F02-9179-41FB-9B02-33BB901D3219}" srcId="{A9518A07-1C1F-4EA5-A619-2776436FD5B2}" destId="{E25E0F2E-5E10-4AAC-94C3-FDAF396F7F70}" srcOrd="2" destOrd="0" parTransId="{3011BF32-F67E-45A3-B837-B1F9E720E26A}" sibTransId="{9C3DDF32-CE05-4D89-B3F1-B2D2E317A278}"/>
    <dgm:cxn modelId="{7FE7E711-6625-42FD-8A2C-7BC6C1E3CEE7}" type="presOf" srcId="{00A8A7F4-BA3C-43FC-B220-BAAFF8020A55}" destId="{5233FD24-CF8F-4C83-9ADB-D5EF1EE631EC}" srcOrd="0" destOrd="0" presId="urn:microsoft.com/office/officeart/2005/8/layout/vList6"/>
    <dgm:cxn modelId="{EA369E24-5D40-4C60-BFD7-DEADE5C8ABA0}" srcId="{A504093D-DD24-4DFD-91AE-4BA44F5EF469}" destId="{A5AA4BEA-9B72-449C-AF48-EF6DDC3E5E0F}" srcOrd="0" destOrd="0" parTransId="{E8556B70-CE9A-4011-AF1D-50D596962FE6}" sibTransId="{90DEC4A2-DB95-473C-902F-E95050A31818}"/>
    <dgm:cxn modelId="{3451B037-F762-4DA9-861D-B64ABD831506}" srcId="{A504093D-DD24-4DFD-91AE-4BA44F5EF469}" destId="{00A8A7F4-BA3C-43FC-B220-BAAFF8020A55}" srcOrd="2" destOrd="0" parTransId="{BAB3400E-05C4-419C-B109-90EA63F0DCC7}" sibTransId="{2978C1CC-DF0B-41D3-983C-03B7D786E908}"/>
    <dgm:cxn modelId="{55CB9840-3D27-42F3-8D2E-B5AD6DC5EFBB}" type="presOf" srcId="{FAF8E21E-CEF4-4C48-B24F-4B71654FFF9F}" destId="{B54F2BBC-D09A-48EC-8CE3-EA166634FA08}" srcOrd="0" destOrd="0" presId="urn:microsoft.com/office/officeart/2005/8/layout/vList6"/>
    <dgm:cxn modelId="{CAE83F5D-FA86-4E08-A431-A1E79A7E3CDA}" type="presOf" srcId="{A9518A07-1C1F-4EA5-A619-2776436FD5B2}" destId="{E2699279-901C-4DF7-A392-3871F69C7714}" srcOrd="0" destOrd="0" presId="urn:microsoft.com/office/officeart/2005/8/layout/vList6"/>
    <dgm:cxn modelId="{4FEE175F-8E54-403E-A9EA-50CBA784C907}" srcId="{A504093D-DD24-4DFD-91AE-4BA44F5EF469}" destId="{A9518A07-1C1F-4EA5-A619-2776436FD5B2}" srcOrd="1" destOrd="0" parTransId="{8FB8CDE5-9FD5-4B43-815B-429B6AB351D0}" sibTransId="{760B186D-53B1-4378-BF21-4ED94F3210F8}"/>
    <dgm:cxn modelId="{E21A3069-27AC-4A36-9CE1-3FFF482FB8F0}" type="presOf" srcId="{E25E0F2E-5E10-4AAC-94C3-FDAF396F7F70}" destId="{FAA214A9-1384-4066-8D09-4D276A29B45B}" srcOrd="0" destOrd="2" presId="urn:microsoft.com/office/officeart/2005/8/layout/vList6"/>
    <dgm:cxn modelId="{86AF0D6F-2F02-465A-B85C-6265100075A5}" srcId="{A5AA4BEA-9B72-449C-AF48-EF6DDC3E5E0F}" destId="{50522EC7-E68B-40AE-976B-B84337BB4455}" srcOrd="3" destOrd="0" parTransId="{88187D38-251D-4572-A08C-3DC50A77DE71}" sibTransId="{3F0456F7-1685-4D0E-B4BC-64AC4DE60006}"/>
    <dgm:cxn modelId="{435FD971-8CA4-491C-A2A3-FF2B9F6A5D84}" srcId="{A5AA4BEA-9B72-449C-AF48-EF6DDC3E5E0F}" destId="{2659673F-5B44-4DA9-8FFF-8DEAD4B53DEF}" srcOrd="0" destOrd="0" parTransId="{2E8103BE-26A4-48CA-A414-9A1EE4A0D870}" sibTransId="{F62BD203-C5C8-41BE-90C7-92C05CF5A98E}"/>
    <dgm:cxn modelId="{FB1C2D79-2E02-4975-8E49-50E4987AEFD8}" type="presOf" srcId="{ABB6FDA1-6A0B-45DE-A3A0-A4CC35262CD7}" destId="{3D3AE705-2BDE-4E3D-A0E5-E5D7436B121C}" srcOrd="0" destOrd="1" presId="urn:microsoft.com/office/officeart/2005/8/layout/vList6"/>
    <dgm:cxn modelId="{EE63E484-E203-4ECB-B03D-583BAB4B630A}" srcId="{00A8A7F4-BA3C-43FC-B220-BAAFF8020A55}" destId="{FAF8E21E-CEF4-4C48-B24F-4B71654FFF9F}" srcOrd="0" destOrd="0" parTransId="{5621E95A-268C-4CCD-B74C-C3CE733EE1F7}" sibTransId="{A1D8B2DB-600A-454A-A823-D1F0F36D3F02}"/>
    <dgm:cxn modelId="{0909F08E-2638-4E99-8F8D-2A6DB2A701F2}" srcId="{A9518A07-1C1F-4EA5-A619-2776436FD5B2}" destId="{A7E72EFB-B28B-4E32-9643-2DD4752AB524}" srcOrd="0" destOrd="0" parTransId="{747BD438-5980-41A7-9D44-61C42A6221E7}" sibTransId="{94F7D90B-987B-43F0-A13D-7E760146A972}"/>
    <dgm:cxn modelId="{7C630E93-DAD4-454F-8720-03E0C6FA2C7B}" srcId="{A5AA4BEA-9B72-449C-AF48-EF6DDC3E5E0F}" destId="{ABB6FDA1-6A0B-45DE-A3A0-A4CC35262CD7}" srcOrd="1" destOrd="0" parTransId="{6BE6F290-AF30-4B76-8615-2B4798CD0528}" sibTransId="{2A104B44-3A01-4A24-8FA6-A679BC991A1E}"/>
    <dgm:cxn modelId="{9CE9DEA8-C13B-4564-B078-E317F86B3B9A}" type="presOf" srcId="{245915C2-AC1F-445D-AFA6-A2DD7684ED73}" destId="{FAA214A9-1384-4066-8D09-4D276A29B45B}" srcOrd="0" destOrd="1" presId="urn:microsoft.com/office/officeart/2005/8/layout/vList6"/>
    <dgm:cxn modelId="{D27C3ABF-DF50-451C-9256-36ACA9A3622C}" srcId="{A9518A07-1C1F-4EA5-A619-2776436FD5B2}" destId="{245915C2-AC1F-445D-AFA6-A2DD7684ED73}" srcOrd="1" destOrd="0" parTransId="{AB07362D-C71E-4746-AC56-09258D45E63C}" sibTransId="{A44DCB94-B19A-4A1B-9FE6-269953308858}"/>
    <dgm:cxn modelId="{008E5DC5-CDFA-4AD0-B4C2-B873D5FBF140}" type="presOf" srcId="{2659673F-5B44-4DA9-8FFF-8DEAD4B53DEF}" destId="{3D3AE705-2BDE-4E3D-A0E5-E5D7436B121C}" srcOrd="0" destOrd="0" presId="urn:microsoft.com/office/officeart/2005/8/layout/vList6"/>
    <dgm:cxn modelId="{8336F9C6-9F87-48ED-BC05-39A58628AEC5}" type="presOf" srcId="{A7E72EFB-B28B-4E32-9643-2DD4752AB524}" destId="{FAA214A9-1384-4066-8D09-4D276A29B45B}" srcOrd="0" destOrd="0" presId="urn:microsoft.com/office/officeart/2005/8/layout/vList6"/>
    <dgm:cxn modelId="{05B78AC8-E83A-41C4-A82A-9404A669D98A}" type="presOf" srcId="{A5AA4BEA-9B72-449C-AF48-EF6DDC3E5E0F}" destId="{D3C94CE6-936B-4EB2-B962-303F21647C80}" srcOrd="0" destOrd="0" presId="urn:microsoft.com/office/officeart/2005/8/layout/vList6"/>
    <dgm:cxn modelId="{81B3C6CA-6613-4007-BEE4-31E8FC20BA67}" srcId="{A5AA4BEA-9B72-449C-AF48-EF6DDC3E5E0F}" destId="{8C4D9801-7CA4-464B-BD0C-9D0708B8E09D}" srcOrd="2" destOrd="0" parTransId="{FF651093-C29F-4045-BD95-0EBE35786A42}" sibTransId="{52C83172-7425-49FA-9214-C73FBF8C5D85}"/>
    <dgm:cxn modelId="{2CF5E2D3-C43E-401D-AE7E-55F6E29BFC0D}" type="presOf" srcId="{50522EC7-E68B-40AE-976B-B84337BB4455}" destId="{3D3AE705-2BDE-4E3D-A0E5-E5D7436B121C}" srcOrd="0" destOrd="3" presId="urn:microsoft.com/office/officeart/2005/8/layout/vList6"/>
    <dgm:cxn modelId="{F47C4FE0-B846-4038-A8D5-84A04FD6BDE2}" type="presOf" srcId="{A504093D-DD24-4DFD-91AE-4BA44F5EF469}" destId="{E345D72B-1237-432C-8A4E-07CDC53F9FA9}" srcOrd="0" destOrd="0" presId="urn:microsoft.com/office/officeart/2005/8/layout/vList6"/>
    <dgm:cxn modelId="{CA0E82E4-8FE9-470E-9856-3F9883EEAB5C}" type="presOf" srcId="{8C4D9801-7CA4-464B-BD0C-9D0708B8E09D}" destId="{3D3AE705-2BDE-4E3D-A0E5-E5D7436B121C}" srcOrd="0" destOrd="2" presId="urn:microsoft.com/office/officeart/2005/8/layout/vList6"/>
    <dgm:cxn modelId="{0EEA18CC-310C-4565-883B-0F6DAD03266B}" type="presParOf" srcId="{E345D72B-1237-432C-8A4E-07CDC53F9FA9}" destId="{1C9668AB-E6F3-4A06-BCCF-BA0795BB0569}" srcOrd="0" destOrd="0" presId="urn:microsoft.com/office/officeart/2005/8/layout/vList6"/>
    <dgm:cxn modelId="{400D9079-77BE-43EE-836B-2DAE90293839}" type="presParOf" srcId="{1C9668AB-E6F3-4A06-BCCF-BA0795BB0569}" destId="{D3C94CE6-936B-4EB2-B962-303F21647C80}" srcOrd="0" destOrd="0" presId="urn:microsoft.com/office/officeart/2005/8/layout/vList6"/>
    <dgm:cxn modelId="{EE2403EC-7CA9-42A4-8A11-6A240DB8E244}" type="presParOf" srcId="{1C9668AB-E6F3-4A06-BCCF-BA0795BB0569}" destId="{3D3AE705-2BDE-4E3D-A0E5-E5D7436B121C}" srcOrd="1" destOrd="0" presId="urn:microsoft.com/office/officeart/2005/8/layout/vList6"/>
    <dgm:cxn modelId="{7D9811D3-9B98-4968-92C5-51089D9DA97E}" type="presParOf" srcId="{E345D72B-1237-432C-8A4E-07CDC53F9FA9}" destId="{2416AFE1-29E0-498E-82D2-A76FB0C83FD5}" srcOrd="1" destOrd="0" presId="urn:microsoft.com/office/officeart/2005/8/layout/vList6"/>
    <dgm:cxn modelId="{77E6143E-DFA9-40C0-B822-F21F533DFA6C}" type="presParOf" srcId="{E345D72B-1237-432C-8A4E-07CDC53F9FA9}" destId="{017B9885-E8FA-4F33-AE36-E6FE602D4F28}" srcOrd="2" destOrd="0" presId="urn:microsoft.com/office/officeart/2005/8/layout/vList6"/>
    <dgm:cxn modelId="{AF6A4E95-A763-44CE-8FAA-670224D8EF1D}" type="presParOf" srcId="{017B9885-E8FA-4F33-AE36-E6FE602D4F28}" destId="{E2699279-901C-4DF7-A392-3871F69C7714}" srcOrd="0" destOrd="0" presId="urn:microsoft.com/office/officeart/2005/8/layout/vList6"/>
    <dgm:cxn modelId="{FB07528E-B811-45BD-A49E-0CF2024E39C8}" type="presParOf" srcId="{017B9885-E8FA-4F33-AE36-E6FE602D4F28}" destId="{FAA214A9-1384-4066-8D09-4D276A29B45B}" srcOrd="1" destOrd="0" presId="urn:microsoft.com/office/officeart/2005/8/layout/vList6"/>
    <dgm:cxn modelId="{4392BDBF-CD1D-4939-A03E-EAAD12537428}" type="presParOf" srcId="{E345D72B-1237-432C-8A4E-07CDC53F9FA9}" destId="{5C72D951-DEF9-42C3-AD77-201C1B0625E9}" srcOrd="3" destOrd="0" presId="urn:microsoft.com/office/officeart/2005/8/layout/vList6"/>
    <dgm:cxn modelId="{EA41D070-527E-4027-BD0D-3B533A9A6C20}" type="presParOf" srcId="{E345D72B-1237-432C-8A4E-07CDC53F9FA9}" destId="{EDC167AD-D64C-49D2-A177-B05C6E4D2B95}" srcOrd="4" destOrd="0" presId="urn:microsoft.com/office/officeart/2005/8/layout/vList6"/>
    <dgm:cxn modelId="{40291E9E-A6EA-4483-8A07-E9522626DE0B}" type="presParOf" srcId="{EDC167AD-D64C-49D2-A177-B05C6E4D2B95}" destId="{5233FD24-CF8F-4C83-9ADB-D5EF1EE631EC}" srcOrd="0" destOrd="0" presId="urn:microsoft.com/office/officeart/2005/8/layout/vList6"/>
    <dgm:cxn modelId="{E6A5C254-E02F-411B-BD77-68FD4B7B3DD3}" type="presParOf" srcId="{EDC167AD-D64C-49D2-A177-B05C6E4D2B95}" destId="{B54F2BBC-D09A-48EC-8CE3-EA166634FA08}"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5C68D-BE92-48CA-BE48-D9F858182A27}"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F362B39F-0230-4E59-920F-2AD4059C9B2E}">
      <dgm:prSet phldrT="[Text]" custT="1"/>
      <dgm:spPr/>
      <dgm:t>
        <a:bodyPr spcFirstLastPara="0" vert="horz" wrap="square" lIns="140970" tIns="140970" rIns="140970" bIns="140970" numCol="1" spcCol="1270" anchor="ctr" anchorCtr="0"/>
        <a:lstStyle/>
        <a:p>
          <a:pPr marL="0" lvl="0" indent="0" algn="ctr" defTabSz="1644650">
            <a:lnSpc>
              <a:spcPct val="90000"/>
            </a:lnSpc>
            <a:spcBef>
              <a:spcPct val="0"/>
            </a:spcBef>
            <a:spcAft>
              <a:spcPct val="35000"/>
            </a:spcAft>
            <a:buNone/>
          </a:pPr>
          <a:r>
            <a:rPr lang="en-US" sz="2800" b="0" kern="1200">
              <a:latin typeface="Calibri Light" panose="020F0302020204030204" pitchFamily="34" charset="0"/>
              <a:ea typeface="+mn-ea"/>
              <a:cs typeface="Calibri Light" panose="020F0302020204030204" pitchFamily="34" charset="0"/>
            </a:rPr>
            <a:t>Collecting a performance baseline</a:t>
          </a:r>
          <a:endParaRPr lang="en-US" sz="2800" b="0" kern="1200" dirty="0">
            <a:latin typeface="Calibri Light" panose="020F0302020204030204" pitchFamily="34" charset="0"/>
            <a:ea typeface="+mn-ea"/>
            <a:cs typeface="Calibri Light" panose="020F0302020204030204" pitchFamily="34" charset="0"/>
          </a:endParaRPr>
        </a:p>
      </dgm:t>
    </dgm:pt>
    <dgm:pt modelId="{2B686161-F723-481F-BDAD-D54017FE76EF}" type="parTrans" cxnId="{74F78F16-39AD-473C-89B8-89B2A1A61209}">
      <dgm:prSet/>
      <dgm:spPr/>
      <dgm:t>
        <a:bodyPr/>
        <a:lstStyle/>
        <a:p>
          <a:endParaRPr lang="en-US" b="0"/>
        </a:p>
      </dgm:t>
    </dgm:pt>
    <dgm:pt modelId="{93E0F28D-3167-43DE-85D3-C919237BE009}" type="sibTrans" cxnId="{74F78F16-39AD-473C-89B8-89B2A1A61209}">
      <dgm:prSet/>
      <dgm:spPr/>
      <dgm:t>
        <a:bodyPr/>
        <a:lstStyle/>
        <a:p>
          <a:endParaRPr lang="en-US" b="0"/>
        </a:p>
      </dgm:t>
    </dgm:pt>
    <dgm:pt modelId="{1DD8EBDF-72B7-406D-9D69-334B588483E9}">
      <dgm:prSet phldrT="[Text]" custT="1"/>
      <dgm:spPr/>
      <dgm:t>
        <a:bodyPr/>
        <a:lstStyle/>
        <a:p>
          <a:pPr marL="0" lvl="0" indent="0" algn="ctr" defTabSz="1644650">
            <a:lnSpc>
              <a:spcPct val="90000"/>
            </a:lnSpc>
            <a:spcBef>
              <a:spcPct val="0"/>
            </a:spcBef>
            <a:spcAft>
              <a:spcPct val="35000"/>
            </a:spcAft>
            <a:buNone/>
          </a:pPr>
          <a:r>
            <a:rPr lang="en-US" sz="2800" b="0" kern="1200">
              <a:latin typeface="Calibri Light" panose="020F0302020204030204" pitchFamily="34" charset="0"/>
              <a:ea typeface="+mn-ea"/>
              <a:cs typeface="Calibri Light" panose="020F0302020204030204" pitchFamily="34" charset="0"/>
            </a:rPr>
            <a:t>Storage Configuration Optimization</a:t>
          </a:r>
          <a:endParaRPr lang="en-US" sz="2800" b="0" kern="1200" dirty="0">
            <a:latin typeface="Calibri Light" panose="020F0302020204030204" pitchFamily="34" charset="0"/>
            <a:ea typeface="+mn-ea"/>
            <a:cs typeface="Calibri Light" panose="020F0302020204030204" pitchFamily="34" charset="0"/>
          </a:endParaRPr>
        </a:p>
      </dgm:t>
    </dgm:pt>
    <dgm:pt modelId="{1A5584C2-A621-434E-B430-FA8E8FB57F1B}" type="parTrans" cxnId="{98051854-4C2B-4D9E-B042-FDF036AFAEE8}">
      <dgm:prSet/>
      <dgm:spPr/>
      <dgm:t>
        <a:bodyPr/>
        <a:lstStyle/>
        <a:p>
          <a:endParaRPr lang="en-US" b="0"/>
        </a:p>
      </dgm:t>
    </dgm:pt>
    <dgm:pt modelId="{526DB44A-AFFA-426B-9018-94B7C75C7F80}" type="sibTrans" cxnId="{98051854-4C2B-4D9E-B042-FDF036AFAEE8}">
      <dgm:prSet/>
      <dgm:spPr/>
      <dgm:t>
        <a:bodyPr/>
        <a:lstStyle/>
        <a:p>
          <a:endParaRPr lang="en-US" b="0"/>
        </a:p>
      </dgm:t>
    </dgm:pt>
    <dgm:pt modelId="{D26B2F7D-4DAE-45DC-B969-5ECBAAE1EAC7}">
      <dgm:prSet phldrT="[Text]" custT="1"/>
      <dgm:spPr/>
      <dgm:t>
        <a:bodyPr/>
        <a:lstStyle/>
        <a:p>
          <a:pPr marL="0" lvl="0" indent="0" algn="ctr" defTabSz="1644650">
            <a:lnSpc>
              <a:spcPct val="90000"/>
            </a:lnSpc>
            <a:spcBef>
              <a:spcPct val="0"/>
            </a:spcBef>
            <a:spcAft>
              <a:spcPct val="35000"/>
            </a:spcAft>
            <a:buNone/>
          </a:pPr>
          <a:r>
            <a:rPr lang="en-US" sz="2800" b="0" kern="1200" dirty="0">
              <a:latin typeface="Calibri Light" panose="020F0302020204030204" pitchFamily="34" charset="0"/>
              <a:ea typeface="+mn-ea"/>
              <a:cs typeface="Calibri Light" panose="020F0302020204030204" pitchFamily="34" charset="0"/>
            </a:rPr>
            <a:t>Burstable* </a:t>
          </a:r>
          <a:br>
            <a:rPr lang="en-US" sz="2800" b="0" kern="1200" dirty="0">
              <a:latin typeface="Calibri Light" panose="020F0302020204030204" pitchFamily="34" charset="0"/>
              <a:ea typeface="+mn-ea"/>
              <a:cs typeface="Calibri Light" panose="020F0302020204030204" pitchFamily="34" charset="0"/>
            </a:rPr>
          </a:br>
          <a:r>
            <a:rPr lang="en-US" sz="2800" b="0" kern="1200" dirty="0">
              <a:latin typeface="Calibri Light" panose="020F0302020204030204" pitchFamily="34" charset="0"/>
              <a:ea typeface="+mn-ea"/>
              <a:cs typeface="Calibri Light" panose="020F0302020204030204" pitchFamily="34" charset="0"/>
            </a:rPr>
            <a:t>Disks and Virtual Machines</a:t>
          </a:r>
        </a:p>
      </dgm:t>
      <dgm:extLst>
        <a:ext uri="{E40237B7-FDA0-4F09-8148-C483321AD2D9}">
          <dgm14:cNvPr xmlns:dgm14="http://schemas.microsoft.com/office/drawing/2010/diagram" id="0" name="">
            <a:hlinkClick xmlns:r="http://schemas.openxmlformats.org/officeDocument/2006/relationships" r:id="rId1"/>
          </dgm14:cNvPr>
        </a:ext>
      </dgm:extLst>
    </dgm:pt>
    <dgm:pt modelId="{AB759F4B-9F75-4523-B4A8-E398AA6E5DC3}" type="parTrans" cxnId="{561C24F2-F44A-4A89-B04F-15C4618B2BEF}">
      <dgm:prSet/>
      <dgm:spPr/>
      <dgm:t>
        <a:bodyPr/>
        <a:lstStyle/>
        <a:p>
          <a:endParaRPr lang="en-US" b="0"/>
        </a:p>
      </dgm:t>
    </dgm:pt>
    <dgm:pt modelId="{E3134244-D1C0-4FC5-87AE-57E8E3A8F7D0}" type="sibTrans" cxnId="{561C24F2-F44A-4A89-B04F-15C4618B2BEF}">
      <dgm:prSet/>
      <dgm:spPr/>
      <dgm:t>
        <a:bodyPr/>
        <a:lstStyle/>
        <a:p>
          <a:endParaRPr lang="en-US" b="0"/>
        </a:p>
      </dgm:t>
    </dgm:pt>
    <dgm:pt modelId="{8CB96A72-01A7-462F-9409-8CF9633CBAA8}">
      <dgm:prSet phldrT="[Text]" custT="1"/>
      <dgm:spPr/>
      <dgm:t>
        <a:bodyPr/>
        <a:lstStyle/>
        <a:p>
          <a:pPr marL="0" lvl="0" indent="0" algn="ctr" defTabSz="1644650">
            <a:lnSpc>
              <a:spcPct val="90000"/>
            </a:lnSpc>
            <a:spcBef>
              <a:spcPct val="0"/>
            </a:spcBef>
            <a:spcAft>
              <a:spcPct val="35000"/>
            </a:spcAft>
            <a:buNone/>
          </a:pPr>
          <a:r>
            <a:rPr lang="en-US" sz="2800" b="0" kern="1200">
              <a:latin typeface="Calibri Light" panose="020F0302020204030204" pitchFamily="34" charset="0"/>
              <a:ea typeface="+mn-ea"/>
              <a:cs typeface="Calibri Light" panose="020F0302020204030204" pitchFamily="34" charset="0"/>
            </a:rPr>
            <a:t>Previous and older generation sizes</a:t>
          </a:r>
          <a:endParaRPr lang="en-US" sz="2800" b="0" kern="1200" dirty="0">
            <a:latin typeface="Calibri Light" panose="020F0302020204030204" pitchFamily="34" charset="0"/>
            <a:ea typeface="+mn-ea"/>
            <a:cs typeface="Calibri Light" panose="020F0302020204030204" pitchFamily="34" charset="0"/>
          </a:endParaRPr>
        </a:p>
      </dgm:t>
    </dgm:pt>
    <dgm:pt modelId="{5A1530FB-0A25-4F47-AD51-A5C060B7BA28}" type="parTrans" cxnId="{3751B797-2907-490F-877F-6EA3897FA462}">
      <dgm:prSet/>
      <dgm:spPr/>
      <dgm:t>
        <a:bodyPr/>
        <a:lstStyle/>
        <a:p>
          <a:endParaRPr lang="en-US" b="0"/>
        </a:p>
      </dgm:t>
    </dgm:pt>
    <dgm:pt modelId="{A6B43796-38A3-45A2-B770-4C29CF8138A3}" type="sibTrans" cxnId="{3751B797-2907-490F-877F-6EA3897FA462}">
      <dgm:prSet/>
      <dgm:spPr/>
      <dgm:t>
        <a:bodyPr/>
        <a:lstStyle/>
        <a:p>
          <a:endParaRPr lang="en-US" b="0"/>
        </a:p>
      </dgm:t>
    </dgm:pt>
    <dgm:pt modelId="{9A10D512-837B-431B-9B74-45445B12D7EB}">
      <dgm:prSet phldrT="[Text]" custT="1"/>
      <dgm:spPr/>
      <dgm:t>
        <a:bodyPr/>
        <a:lstStyle/>
        <a:p>
          <a:pPr marL="0" lvl="0" indent="0" algn="ctr" defTabSz="1644650">
            <a:lnSpc>
              <a:spcPct val="90000"/>
            </a:lnSpc>
            <a:spcBef>
              <a:spcPct val="0"/>
            </a:spcBef>
            <a:spcAft>
              <a:spcPct val="35000"/>
            </a:spcAft>
            <a:buNone/>
          </a:pPr>
          <a:r>
            <a:rPr lang="en-US" sz="2800" b="0" kern="1200">
              <a:latin typeface="Calibri Light" panose="020F0302020204030204" pitchFamily="34" charset="0"/>
              <a:ea typeface="+mn-ea"/>
              <a:cs typeface="Calibri Light" panose="020F0302020204030204" pitchFamily="34" charset="0"/>
            </a:rPr>
            <a:t>Missing SQL Server I/O Best Practices</a:t>
          </a:r>
          <a:endParaRPr lang="en-US" sz="2800" b="0" kern="1200" dirty="0">
            <a:latin typeface="Calibri Light" panose="020F0302020204030204" pitchFamily="34" charset="0"/>
            <a:ea typeface="+mn-ea"/>
            <a:cs typeface="Calibri Light" panose="020F0302020204030204" pitchFamily="34" charset="0"/>
          </a:endParaRPr>
        </a:p>
      </dgm:t>
    </dgm:pt>
    <dgm:pt modelId="{DC8968A2-AE43-4321-9ED7-C54F9D528616}" type="parTrans" cxnId="{02F2B510-CBF9-4480-B99D-513DAB78E94C}">
      <dgm:prSet/>
      <dgm:spPr/>
      <dgm:t>
        <a:bodyPr/>
        <a:lstStyle/>
        <a:p>
          <a:endParaRPr lang="en-US" b="0"/>
        </a:p>
      </dgm:t>
    </dgm:pt>
    <dgm:pt modelId="{BA994E38-556B-492D-BFC0-8E77AEC2C09D}" type="sibTrans" cxnId="{02F2B510-CBF9-4480-B99D-513DAB78E94C}">
      <dgm:prSet/>
      <dgm:spPr/>
      <dgm:t>
        <a:bodyPr/>
        <a:lstStyle/>
        <a:p>
          <a:endParaRPr lang="en-US" b="0"/>
        </a:p>
      </dgm:t>
    </dgm:pt>
    <dgm:pt modelId="{2198BC5E-1C18-4E05-9DEE-22E036CA606E}">
      <dgm:prSet phldrT="[Text]" custT="1"/>
      <dgm:spPr>
        <a:solidFill>
          <a:schemeClr val="accent2">
            <a:lumMod val="50000"/>
          </a:schemeClr>
        </a:solidFill>
      </dgm:spPr>
      <dgm:t>
        <a:bodyPr spcFirstLastPara="0" vert="horz" wrap="square" lIns="140970" tIns="140970" rIns="140970" bIns="140970" numCol="1" spcCol="1270" anchor="ctr" anchorCtr="0"/>
        <a:lstStyle/>
        <a:p>
          <a:pPr marL="0" lvl="0" indent="0" algn="ctr" defTabSz="1644650">
            <a:lnSpc>
              <a:spcPct val="90000"/>
            </a:lnSpc>
            <a:spcBef>
              <a:spcPct val="0"/>
            </a:spcBef>
            <a:spcAft>
              <a:spcPct val="35000"/>
            </a:spcAft>
            <a:buNone/>
          </a:pPr>
          <a:r>
            <a:rPr lang="en-US" sz="2800" b="0" kern="1200">
              <a:latin typeface="Calibri Light" panose="020F0302020204030204" pitchFamily="34" charset="0"/>
              <a:ea typeface="+mn-ea"/>
              <a:cs typeface="Calibri Light" panose="020F0302020204030204" pitchFamily="34" charset="0"/>
            </a:rPr>
            <a:t>Leading with CPU and Memory</a:t>
          </a:r>
          <a:endParaRPr lang="en-US" sz="2800" b="0" kern="1200" dirty="0">
            <a:latin typeface="Calibri Light" panose="020F0302020204030204" pitchFamily="34" charset="0"/>
            <a:ea typeface="+mn-ea"/>
            <a:cs typeface="Calibri Light" panose="020F0302020204030204" pitchFamily="34" charset="0"/>
          </a:endParaRPr>
        </a:p>
      </dgm:t>
    </dgm:pt>
    <dgm:pt modelId="{D928DAA0-D5D7-4C29-967F-50B7A04E4268}" type="parTrans" cxnId="{E7FCE668-9517-48F1-ADC9-06ACA77DB86E}">
      <dgm:prSet/>
      <dgm:spPr/>
      <dgm:t>
        <a:bodyPr/>
        <a:lstStyle/>
        <a:p>
          <a:endParaRPr lang="en-US"/>
        </a:p>
      </dgm:t>
    </dgm:pt>
    <dgm:pt modelId="{FCBCA1C2-A2D8-44B1-A82F-BA710800BCF6}" type="sibTrans" cxnId="{E7FCE668-9517-48F1-ADC9-06ACA77DB86E}">
      <dgm:prSet/>
      <dgm:spPr/>
      <dgm:t>
        <a:bodyPr/>
        <a:lstStyle/>
        <a:p>
          <a:endParaRPr lang="en-US"/>
        </a:p>
      </dgm:t>
    </dgm:pt>
    <dgm:pt modelId="{525F17E7-89A9-4D2B-8931-B8415949D2A7}" type="pres">
      <dgm:prSet presAssocID="{A5B5C68D-BE92-48CA-BE48-D9F858182A27}" presName="diagram" presStyleCnt="0">
        <dgm:presLayoutVars>
          <dgm:dir/>
          <dgm:resizeHandles val="exact"/>
        </dgm:presLayoutVars>
      </dgm:prSet>
      <dgm:spPr/>
    </dgm:pt>
    <dgm:pt modelId="{D29477A7-1836-4A1D-B74A-1DBDA44161D7}" type="pres">
      <dgm:prSet presAssocID="{2198BC5E-1C18-4E05-9DEE-22E036CA606E}" presName="node" presStyleLbl="node1" presStyleIdx="0" presStyleCnt="6">
        <dgm:presLayoutVars>
          <dgm:bulletEnabled val="1"/>
        </dgm:presLayoutVars>
      </dgm:prSet>
      <dgm:spPr/>
    </dgm:pt>
    <dgm:pt modelId="{49AA54A4-C8BE-477A-9491-3390185B4C68}" type="pres">
      <dgm:prSet presAssocID="{FCBCA1C2-A2D8-44B1-A82F-BA710800BCF6}" presName="sibTrans" presStyleCnt="0"/>
      <dgm:spPr/>
    </dgm:pt>
    <dgm:pt modelId="{88708418-9A95-4511-AC49-5E91BD902CE5}" type="pres">
      <dgm:prSet presAssocID="{F362B39F-0230-4E59-920F-2AD4059C9B2E}" presName="node" presStyleLbl="node1" presStyleIdx="1" presStyleCnt="6">
        <dgm:presLayoutVars>
          <dgm:bulletEnabled val="1"/>
        </dgm:presLayoutVars>
      </dgm:prSet>
      <dgm:spPr>
        <a:xfrm>
          <a:off x="0" y="45732"/>
          <a:ext cx="3411152" cy="2046691"/>
        </a:xfrm>
        <a:prstGeom prst="rect">
          <a:avLst/>
        </a:prstGeom>
      </dgm:spPr>
    </dgm:pt>
    <dgm:pt modelId="{3F5EBEBB-A516-467C-8012-9C7372E6F699}" type="pres">
      <dgm:prSet presAssocID="{93E0F28D-3167-43DE-85D3-C919237BE009}" presName="sibTrans" presStyleCnt="0"/>
      <dgm:spPr/>
    </dgm:pt>
    <dgm:pt modelId="{79DA1997-8D6A-4062-A27E-93F579144ACC}" type="pres">
      <dgm:prSet presAssocID="{1DD8EBDF-72B7-406D-9D69-334B588483E9}" presName="node" presStyleLbl="node1" presStyleIdx="2" presStyleCnt="6">
        <dgm:presLayoutVars>
          <dgm:bulletEnabled val="1"/>
        </dgm:presLayoutVars>
      </dgm:prSet>
      <dgm:spPr/>
    </dgm:pt>
    <dgm:pt modelId="{28B847B6-1F36-4620-BB26-69BD479E5760}" type="pres">
      <dgm:prSet presAssocID="{526DB44A-AFFA-426B-9018-94B7C75C7F80}" presName="sibTrans" presStyleCnt="0"/>
      <dgm:spPr/>
    </dgm:pt>
    <dgm:pt modelId="{24558C0D-06D4-475A-B69B-D1BFD1631BD8}" type="pres">
      <dgm:prSet presAssocID="{D26B2F7D-4DAE-45DC-B969-5ECBAAE1EAC7}" presName="node" presStyleLbl="node1" presStyleIdx="3" presStyleCnt="6">
        <dgm:presLayoutVars>
          <dgm:bulletEnabled val="1"/>
        </dgm:presLayoutVars>
      </dgm:prSet>
      <dgm:spPr/>
    </dgm:pt>
    <dgm:pt modelId="{056E341B-2A6E-4BC8-87F3-C8DB927BC8F9}" type="pres">
      <dgm:prSet presAssocID="{E3134244-D1C0-4FC5-87AE-57E8E3A8F7D0}" presName="sibTrans" presStyleCnt="0"/>
      <dgm:spPr/>
    </dgm:pt>
    <dgm:pt modelId="{51473E21-72B7-45A7-A6EF-138D8A08160D}" type="pres">
      <dgm:prSet presAssocID="{8CB96A72-01A7-462F-9409-8CF9633CBAA8}" presName="node" presStyleLbl="node1" presStyleIdx="4" presStyleCnt="6">
        <dgm:presLayoutVars>
          <dgm:bulletEnabled val="1"/>
        </dgm:presLayoutVars>
      </dgm:prSet>
      <dgm:spPr/>
    </dgm:pt>
    <dgm:pt modelId="{F25DE703-B830-407F-A2BC-CC83C980C5CA}" type="pres">
      <dgm:prSet presAssocID="{A6B43796-38A3-45A2-B770-4C29CF8138A3}" presName="sibTrans" presStyleCnt="0"/>
      <dgm:spPr/>
    </dgm:pt>
    <dgm:pt modelId="{8574FCFD-E2A9-47C5-8936-85CB22C11382}" type="pres">
      <dgm:prSet presAssocID="{9A10D512-837B-431B-9B74-45445B12D7EB}" presName="node" presStyleLbl="node1" presStyleIdx="5" presStyleCnt="6">
        <dgm:presLayoutVars>
          <dgm:bulletEnabled val="1"/>
        </dgm:presLayoutVars>
      </dgm:prSet>
      <dgm:spPr/>
    </dgm:pt>
  </dgm:ptLst>
  <dgm:cxnLst>
    <dgm:cxn modelId="{02F2B510-CBF9-4480-B99D-513DAB78E94C}" srcId="{A5B5C68D-BE92-48CA-BE48-D9F858182A27}" destId="{9A10D512-837B-431B-9B74-45445B12D7EB}" srcOrd="5" destOrd="0" parTransId="{DC8968A2-AE43-4321-9ED7-C54F9D528616}" sibTransId="{BA994E38-556B-492D-BFC0-8E77AEC2C09D}"/>
    <dgm:cxn modelId="{74F78F16-39AD-473C-89B8-89B2A1A61209}" srcId="{A5B5C68D-BE92-48CA-BE48-D9F858182A27}" destId="{F362B39F-0230-4E59-920F-2AD4059C9B2E}" srcOrd="1" destOrd="0" parTransId="{2B686161-F723-481F-BDAD-D54017FE76EF}" sibTransId="{93E0F28D-3167-43DE-85D3-C919237BE009}"/>
    <dgm:cxn modelId="{C7B9DF40-AA6A-4AA6-9FEE-3FDDC271DC61}" type="presOf" srcId="{1DD8EBDF-72B7-406D-9D69-334B588483E9}" destId="{79DA1997-8D6A-4062-A27E-93F579144ACC}" srcOrd="0" destOrd="0" presId="urn:microsoft.com/office/officeart/2005/8/layout/default"/>
    <dgm:cxn modelId="{E7FCE668-9517-48F1-ADC9-06ACA77DB86E}" srcId="{A5B5C68D-BE92-48CA-BE48-D9F858182A27}" destId="{2198BC5E-1C18-4E05-9DEE-22E036CA606E}" srcOrd="0" destOrd="0" parTransId="{D928DAA0-D5D7-4C29-967F-50B7A04E4268}" sibTransId="{FCBCA1C2-A2D8-44B1-A82F-BA710800BCF6}"/>
    <dgm:cxn modelId="{8D928B50-9EA4-4490-B0EF-74A5E487EC6C}" type="presOf" srcId="{F362B39F-0230-4E59-920F-2AD4059C9B2E}" destId="{88708418-9A95-4511-AC49-5E91BD902CE5}" srcOrd="0" destOrd="0" presId="urn:microsoft.com/office/officeart/2005/8/layout/default"/>
    <dgm:cxn modelId="{98051854-4C2B-4D9E-B042-FDF036AFAEE8}" srcId="{A5B5C68D-BE92-48CA-BE48-D9F858182A27}" destId="{1DD8EBDF-72B7-406D-9D69-334B588483E9}" srcOrd="2" destOrd="0" parTransId="{1A5584C2-A621-434E-B430-FA8E8FB57F1B}" sibTransId="{526DB44A-AFFA-426B-9018-94B7C75C7F80}"/>
    <dgm:cxn modelId="{3751B797-2907-490F-877F-6EA3897FA462}" srcId="{A5B5C68D-BE92-48CA-BE48-D9F858182A27}" destId="{8CB96A72-01A7-462F-9409-8CF9633CBAA8}" srcOrd="4" destOrd="0" parTransId="{5A1530FB-0A25-4F47-AD51-A5C060B7BA28}" sibTransId="{A6B43796-38A3-45A2-B770-4C29CF8138A3}"/>
    <dgm:cxn modelId="{E466619F-3F5E-4B1D-B3DB-D5B37708BC04}" type="presOf" srcId="{D26B2F7D-4DAE-45DC-B969-5ECBAAE1EAC7}" destId="{24558C0D-06D4-475A-B69B-D1BFD1631BD8}" srcOrd="0" destOrd="0" presId="urn:microsoft.com/office/officeart/2005/8/layout/default"/>
    <dgm:cxn modelId="{7E49E2A6-64C3-4E62-9D57-F03D86AF295C}" type="presOf" srcId="{8CB96A72-01A7-462F-9409-8CF9633CBAA8}" destId="{51473E21-72B7-45A7-A6EF-138D8A08160D}" srcOrd="0" destOrd="0" presId="urn:microsoft.com/office/officeart/2005/8/layout/default"/>
    <dgm:cxn modelId="{CC9415A9-22C4-4202-AF44-3076609EC54C}" type="presOf" srcId="{A5B5C68D-BE92-48CA-BE48-D9F858182A27}" destId="{525F17E7-89A9-4D2B-8931-B8415949D2A7}" srcOrd="0" destOrd="0" presId="urn:microsoft.com/office/officeart/2005/8/layout/default"/>
    <dgm:cxn modelId="{7FB8A8E2-F798-4ACA-8149-680007F6ACA5}" type="presOf" srcId="{2198BC5E-1C18-4E05-9DEE-22E036CA606E}" destId="{D29477A7-1836-4A1D-B74A-1DBDA44161D7}" srcOrd="0" destOrd="0" presId="urn:microsoft.com/office/officeart/2005/8/layout/default"/>
    <dgm:cxn modelId="{561C24F2-F44A-4A89-B04F-15C4618B2BEF}" srcId="{A5B5C68D-BE92-48CA-BE48-D9F858182A27}" destId="{D26B2F7D-4DAE-45DC-B969-5ECBAAE1EAC7}" srcOrd="3" destOrd="0" parTransId="{AB759F4B-9F75-4523-B4A8-E398AA6E5DC3}" sibTransId="{E3134244-D1C0-4FC5-87AE-57E8E3A8F7D0}"/>
    <dgm:cxn modelId="{B8A931FD-15AB-4B38-B28F-A8E3AC3319DA}" type="presOf" srcId="{9A10D512-837B-431B-9B74-45445B12D7EB}" destId="{8574FCFD-E2A9-47C5-8936-85CB22C11382}" srcOrd="0" destOrd="0" presId="urn:microsoft.com/office/officeart/2005/8/layout/default"/>
    <dgm:cxn modelId="{5DEE7DE1-51E2-4027-B438-384BBD26A506}" type="presParOf" srcId="{525F17E7-89A9-4D2B-8931-B8415949D2A7}" destId="{D29477A7-1836-4A1D-B74A-1DBDA44161D7}" srcOrd="0" destOrd="0" presId="urn:microsoft.com/office/officeart/2005/8/layout/default"/>
    <dgm:cxn modelId="{24D75EBB-A305-4FC2-9301-73C10BBBACF6}" type="presParOf" srcId="{525F17E7-89A9-4D2B-8931-B8415949D2A7}" destId="{49AA54A4-C8BE-477A-9491-3390185B4C68}" srcOrd="1" destOrd="0" presId="urn:microsoft.com/office/officeart/2005/8/layout/default"/>
    <dgm:cxn modelId="{DFF8CF50-935C-4000-BB35-BF3288D3F26D}" type="presParOf" srcId="{525F17E7-89A9-4D2B-8931-B8415949D2A7}" destId="{88708418-9A95-4511-AC49-5E91BD902CE5}" srcOrd="2" destOrd="0" presId="urn:microsoft.com/office/officeart/2005/8/layout/default"/>
    <dgm:cxn modelId="{60E36702-CBB4-4B68-ABD7-687E4E69978C}" type="presParOf" srcId="{525F17E7-89A9-4D2B-8931-B8415949D2A7}" destId="{3F5EBEBB-A516-467C-8012-9C7372E6F699}" srcOrd="3" destOrd="0" presId="urn:microsoft.com/office/officeart/2005/8/layout/default"/>
    <dgm:cxn modelId="{84567143-F5D9-4167-BF71-AEBA0F9AB743}" type="presParOf" srcId="{525F17E7-89A9-4D2B-8931-B8415949D2A7}" destId="{79DA1997-8D6A-4062-A27E-93F579144ACC}" srcOrd="4" destOrd="0" presId="urn:microsoft.com/office/officeart/2005/8/layout/default"/>
    <dgm:cxn modelId="{A18D017C-D25F-48A4-903C-B57232D05978}" type="presParOf" srcId="{525F17E7-89A9-4D2B-8931-B8415949D2A7}" destId="{28B847B6-1F36-4620-BB26-69BD479E5760}" srcOrd="5" destOrd="0" presId="urn:microsoft.com/office/officeart/2005/8/layout/default"/>
    <dgm:cxn modelId="{8081C074-4B3B-4D41-A9A9-8FF3A42FD142}" type="presParOf" srcId="{525F17E7-89A9-4D2B-8931-B8415949D2A7}" destId="{24558C0D-06D4-475A-B69B-D1BFD1631BD8}" srcOrd="6" destOrd="0" presId="urn:microsoft.com/office/officeart/2005/8/layout/default"/>
    <dgm:cxn modelId="{213D9C66-1C4B-4610-A913-FEF9F5FEBC58}" type="presParOf" srcId="{525F17E7-89A9-4D2B-8931-B8415949D2A7}" destId="{056E341B-2A6E-4BC8-87F3-C8DB927BC8F9}" srcOrd="7" destOrd="0" presId="urn:microsoft.com/office/officeart/2005/8/layout/default"/>
    <dgm:cxn modelId="{A2FA6FC7-1FCE-4AFE-AE61-415A11D38448}" type="presParOf" srcId="{525F17E7-89A9-4D2B-8931-B8415949D2A7}" destId="{51473E21-72B7-45A7-A6EF-138D8A08160D}" srcOrd="8" destOrd="0" presId="urn:microsoft.com/office/officeart/2005/8/layout/default"/>
    <dgm:cxn modelId="{6E5637AD-77E8-4DE9-A455-EA0B36A50675}" type="presParOf" srcId="{525F17E7-89A9-4D2B-8931-B8415949D2A7}" destId="{F25DE703-B830-407F-A2BC-CC83C980C5CA}" srcOrd="9" destOrd="0" presId="urn:microsoft.com/office/officeart/2005/8/layout/default"/>
    <dgm:cxn modelId="{8B4BA9EA-6BE6-4E8D-803E-AFEF7D816B54}" type="presParOf" srcId="{525F17E7-89A9-4D2B-8931-B8415949D2A7}" destId="{8574FCFD-E2A9-47C5-8936-85CB22C1138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ADE8B-0380-47C0-8430-1FE5E8CB4C7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A4BAE46-E12D-4AB2-B07A-D2DFC01B6206}">
      <dgm:prSet custT="1"/>
      <dgm:spPr/>
      <dgm:t>
        <a:bodyPr/>
        <a:lstStyle/>
        <a:p>
          <a:pPr>
            <a:buNone/>
          </a:pPr>
          <a:r>
            <a:rPr lang="en-US" sz="1800"/>
            <a:t>Check out these great data-related demos</a:t>
          </a:r>
        </a:p>
      </dgm:t>
    </dgm:pt>
    <dgm:pt modelId="{AF8104D3-6B1B-49CD-BA48-245AEF57A3D9}" type="parTrans" cxnId="{55838D68-4320-4FA0-87AD-074EC7367BCD}">
      <dgm:prSet/>
      <dgm:spPr/>
      <dgm:t>
        <a:bodyPr/>
        <a:lstStyle/>
        <a:p>
          <a:endParaRPr lang="en-US" sz="1600"/>
        </a:p>
      </dgm:t>
    </dgm:pt>
    <dgm:pt modelId="{53C6CCB9-773E-42D2-A86D-2A605D4485C4}" type="sibTrans" cxnId="{55838D68-4320-4FA0-87AD-074EC7367BCD}">
      <dgm:prSet/>
      <dgm:spPr/>
      <dgm:t>
        <a:bodyPr/>
        <a:lstStyle/>
        <a:p>
          <a:endParaRPr lang="en-US" sz="1600"/>
        </a:p>
      </dgm:t>
    </dgm:pt>
    <dgm:pt modelId="{859036BE-7C75-4B58-9C18-414DDA67F44D}">
      <dgm:prSet custT="1"/>
      <dgm:spPr/>
      <dgm:t>
        <a:bodyPr/>
        <a:lstStyle/>
        <a:p>
          <a:r>
            <a:rPr lang="en-US" sz="1600">
              <a:hlinkClick xmlns:r="http://schemas.openxmlformats.org/officeDocument/2006/relationships" r:id="" action="ppaction://noaction"/>
            </a:rPr>
            <a:t>https://aka.ms/DataDemos</a:t>
          </a:r>
          <a:r>
            <a:rPr lang="en-US" sz="1600"/>
            <a:t> </a:t>
          </a:r>
        </a:p>
      </dgm:t>
    </dgm:pt>
    <dgm:pt modelId="{5CFD302B-B415-4624-9A2D-3793D05DF5CC}" type="parTrans" cxnId="{9DFE0A6C-BA09-4512-B084-E66B45EBAA4C}">
      <dgm:prSet/>
      <dgm:spPr/>
      <dgm:t>
        <a:bodyPr/>
        <a:lstStyle/>
        <a:p>
          <a:endParaRPr lang="en-US" sz="1600"/>
        </a:p>
      </dgm:t>
    </dgm:pt>
    <dgm:pt modelId="{B6E38B87-31AE-407F-992C-CB39B2872840}" type="sibTrans" cxnId="{9DFE0A6C-BA09-4512-B084-E66B45EBAA4C}">
      <dgm:prSet/>
      <dgm:spPr/>
      <dgm:t>
        <a:bodyPr/>
        <a:lstStyle/>
        <a:p>
          <a:endParaRPr lang="en-US" sz="1600"/>
        </a:p>
      </dgm:t>
    </dgm:pt>
    <dgm:pt modelId="{C2E86774-6AB4-4E2E-9FF5-1004FB1E561E}">
      <dgm:prSet custT="1"/>
      <dgm:spPr/>
      <dgm:t>
        <a:bodyPr/>
        <a:lstStyle/>
        <a:p>
          <a:r>
            <a:rPr lang="en-US" sz="1600">
              <a:hlinkClick xmlns:r="http://schemas.openxmlformats.org/officeDocument/2006/relationships" r:id="rId1"/>
            </a:rPr>
            <a:t>https://aka.ms/IQPDemos</a:t>
          </a:r>
          <a:r>
            <a:rPr lang="en-US" sz="1600"/>
            <a:t> </a:t>
          </a:r>
        </a:p>
      </dgm:t>
    </dgm:pt>
    <dgm:pt modelId="{94EE287C-535E-4F6F-AEA6-7C05DC35F747}" type="parTrans" cxnId="{10997422-343D-4DE3-B90D-60615E37594D}">
      <dgm:prSet/>
      <dgm:spPr/>
      <dgm:t>
        <a:bodyPr/>
        <a:lstStyle/>
        <a:p>
          <a:endParaRPr lang="en-US" sz="1600"/>
        </a:p>
      </dgm:t>
    </dgm:pt>
    <dgm:pt modelId="{FC1BF123-24CD-4207-82C7-4FD851189043}" type="sibTrans" cxnId="{10997422-343D-4DE3-B90D-60615E37594D}">
      <dgm:prSet/>
      <dgm:spPr/>
      <dgm:t>
        <a:bodyPr/>
        <a:lstStyle/>
        <a:p>
          <a:endParaRPr lang="en-US" sz="1600"/>
        </a:p>
      </dgm:t>
    </dgm:pt>
    <dgm:pt modelId="{D87778FC-1385-4E9E-BFF3-F197A1A3B44C}">
      <dgm:prSet custT="1"/>
      <dgm:spPr/>
      <dgm:t>
        <a:bodyPr/>
        <a:lstStyle/>
        <a:p>
          <a:r>
            <a:rPr lang="en-US" sz="1800"/>
            <a:t>Continue learning with our new book</a:t>
          </a:r>
        </a:p>
      </dgm:t>
    </dgm:pt>
    <dgm:pt modelId="{28DCE1CF-8D2D-48B6-A8B7-D3A17234E859}" type="parTrans" cxnId="{67AA892F-F04D-4CAF-8F11-AA9A40721D8F}">
      <dgm:prSet/>
      <dgm:spPr/>
      <dgm:t>
        <a:bodyPr/>
        <a:lstStyle/>
        <a:p>
          <a:endParaRPr lang="en-US" sz="1600"/>
        </a:p>
      </dgm:t>
    </dgm:pt>
    <dgm:pt modelId="{E7A4A237-24E3-4B55-B469-36E115202146}" type="sibTrans" cxnId="{67AA892F-F04D-4CAF-8F11-AA9A40721D8F}">
      <dgm:prSet/>
      <dgm:spPr/>
      <dgm:t>
        <a:bodyPr/>
        <a:lstStyle/>
        <a:p>
          <a:endParaRPr lang="en-US" sz="1600"/>
        </a:p>
      </dgm:t>
    </dgm:pt>
    <dgm:pt modelId="{453D3E60-0DF9-43EC-B1B9-1A1C36B30EBA}">
      <dgm:prSet custT="1"/>
      <dgm:spPr/>
      <dgm:t>
        <a:bodyPr/>
        <a:lstStyle/>
        <a:p>
          <a:r>
            <a:rPr lang="en-US" sz="1600">
              <a:hlinkClick xmlns:r="http://schemas.openxmlformats.org/officeDocument/2006/relationships" r:id="rId2"/>
            </a:rPr>
            <a:t>https://aka.ms/LearnTSQLQuerying</a:t>
          </a:r>
          <a:endParaRPr lang="en-US" sz="1600"/>
        </a:p>
      </dgm:t>
    </dgm:pt>
    <dgm:pt modelId="{BC84702B-DF1B-4BD9-8A15-074B83101C64}" type="parTrans" cxnId="{6BF74038-254C-48AB-9F8A-90599C10C8B0}">
      <dgm:prSet/>
      <dgm:spPr/>
      <dgm:t>
        <a:bodyPr/>
        <a:lstStyle/>
        <a:p>
          <a:endParaRPr lang="en-US" sz="1600"/>
        </a:p>
      </dgm:t>
    </dgm:pt>
    <dgm:pt modelId="{BBE3F8D4-3559-4642-A35E-CF8DC296B439}" type="sibTrans" cxnId="{6BF74038-254C-48AB-9F8A-90599C10C8B0}">
      <dgm:prSet/>
      <dgm:spPr/>
      <dgm:t>
        <a:bodyPr/>
        <a:lstStyle/>
        <a:p>
          <a:endParaRPr lang="en-US" sz="1600"/>
        </a:p>
      </dgm:t>
    </dgm:pt>
    <dgm:pt modelId="{9A838F6C-57BE-4781-B9D5-AFCFA1A7646B}">
      <dgm:prSet custT="1"/>
      <dgm:spPr/>
      <dgm:t>
        <a:bodyPr/>
        <a:lstStyle/>
        <a:p>
          <a:r>
            <a:rPr lang="en-US" sz="1800"/>
            <a:t>One shortcut to rule them all!</a:t>
          </a:r>
        </a:p>
      </dgm:t>
    </dgm:pt>
    <dgm:pt modelId="{354C90FD-9801-4EEC-B460-6FFB68204E47}" type="parTrans" cxnId="{CDC46355-1D7F-4075-A4CD-2B35EA6A6398}">
      <dgm:prSet/>
      <dgm:spPr/>
      <dgm:t>
        <a:bodyPr/>
        <a:lstStyle/>
        <a:p>
          <a:endParaRPr lang="en-US" sz="1600"/>
        </a:p>
      </dgm:t>
    </dgm:pt>
    <dgm:pt modelId="{EB3238E1-4C7D-4EC9-956A-E605CFECDDB8}" type="sibTrans" cxnId="{CDC46355-1D7F-4075-A4CD-2B35EA6A6398}">
      <dgm:prSet/>
      <dgm:spPr/>
      <dgm:t>
        <a:bodyPr/>
        <a:lstStyle/>
        <a:p>
          <a:endParaRPr lang="en-US" sz="1600"/>
        </a:p>
      </dgm:t>
    </dgm:pt>
    <dgm:pt modelId="{DA0F1A16-6111-449F-8A6E-6F666452F3C9}">
      <dgm:prSet custT="1"/>
      <dgm:spPr/>
      <dgm:t>
        <a:bodyPr/>
        <a:lstStyle/>
        <a:p>
          <a:r>
            <a:rPr lang="en-US" sz="1600" dirty="0">
              <a:hlinkClick xmlns:r="http://schemas.openxmlformats.org/officeDocument/2006/relationships" r:id="rId3"/>
            </a:rPr>
            <a:t>https://aka.ms/SQLShortcuts</a:t>
          </a:r>
          <a:r>
            <a:rPr lang="en-US" sz="1600" dirty="0"/>
            <a:t> </a:t>
          </a:r>
        </a:p>
      </dgm:t>
    </dgm:pt>
    <dgm:pt modelId="{CF62A1F9-ECE5-44AE-8760-3846D77CC32D}" type="parTrans" cxnId="{5FD5C9D0-2963-4879-98CF-7771802E5560}">
      <dgm:prSet/>
      <dgm:spPr/>
      <dgm:t>
        <a:bodyPr/>
        <a:lstStyle/>
        <a:p>
          <a:endParaRPr lang="en-US" sz="1600"/>
        </a:p>
      </dgm:t>
    </dgm:pt>
    <dgm:pt modelId="{63449060-24F4-45C5-A256-2C0B930E0F2C}" type="sibTrans" cxnId="{5FD5C9D0-2963-4879-98CF-7771802E5560}">
      <dgm:prSet/>
      <dgm:spPr/>
      <dgm:t>
        <a:bodyPr/>
        <a:lstStyle/>
        <a:p>
          <a:endParaRPr lang="en-US" sz="1600"/>
        </a:p>
      </dgm:t>
    </dgm:pt>
    <dgm:pt modelId="{2CEFFCCB-29C0-4791-B17F-5C1AF9431A08}">
      <dgm:prSet phldrT="[Text]" custT="1"/>
      <dgm:spPr/>
      <dgm:t>
        <a:bodyPr/>
        <a:lstStyle/>
        <a:p>
          <a:pPr>
            <a:buNone/>
          </a:pPr>
          <a:r>
            <a:rPr lang="en-US" sz="1800"/>
            <a:t>Download and try SQL Server 2019 </a:t>
          </a:r>
        </a:p>
      </dgm:t>
    </dgm:pt>
    <dgm:pt modelId="{645706DA-A4DB-464E-9809-2CA44BE0E3BB}" type="sibTrans" cxnId="{244FE373-2625-40D2-9C4A-21CAB4DBA3AA}">
      <dgm:prSet/>
      <dgm:spPr/>
      <dgm:t>
        <a:bodyPr/>
        <a:lstStyle/>
        <a:p>
          <a:endParaRPr lang="en-US" sz="1600"/>
        </a:p>
      </dgm:t>
    </dgm:pt>
    <dgm:pt modelId="{E0D218D8-EE32-4688-ACD5-6A8BCE5031B2}" type="parTrans" cxnId="{244FE373-2625-40D2-9C4A-21CAB4DBA3AA}">
      <dgm:prSet/>
      <dgm:spPr/>
      <dgm:t>
        <a:bodyPr/>
        <a:lstStyle/>
        <a:p>
          <a:endParaRPr lang="en-US" sz="1600"/>
        </a:p>
      </dgm:t>
    </dgm:pt>
    <dgm:pt modelId="{72ABCAA4-CA6B-405F-AB15-9A275C43DB5B}">
      <dgm:prSet custT="1"/>
      <dgm:spPr/>
      <dgm:t>
        <a:bodyPr/>
        <a:lstStyle/>
        <a:p>
          <a:r>
            <a:rPr lang="en-US" sz="1600">
              <a:hlinkClick xmlns:r="http://schemas.openxmlformats.org/officeDocument/2006/relationships" r:id="rId4"/>
            </a:rPr>
            <a:t>https://aka.ms/ss19</a:t>
          </a:r>
          <a:r>
            <a:rPr lang="en-US" sz="1600"/>
            <a:t>  </a:t>
          </a:r>
        </a:p>
      </dgm:t>
    </dgm:pt>
    <dgm:pt modelId="{C75ED61E-3EF9-411C-9654-34CDE0360FE3}" type="sibTrans" cxnId="{EE2E8B4D-8297-4791-B6F8-A2AABF40DB47}">
      <dgm:prSet/>
      <dgm:spPr/>
      <dgm:t>
        <a:bodyPr/>
        <a:lstStyle/>
        <a:p>
          <a:endParaRPr lang="en-US" sz="1600"/>
        </a:p>
      </dgm:t>
    </dgm:pt>
    <dgm:pt modelId="{842DBA60-D4EA-49AE-8E47-39E1A9D6DB89}" type="parTrans" cxnId="{EE2E8B4D-8297-4791-B6F8-A2AABF40DB47}">
      <dgm:prSet/>
      <dgm:spPr/>
      <dgm:t>
        <a:bodyPr/>
        <a:lstStyle/>
        <a:p>
          <a:endParaRPr lang="en-US" sz="1600"/>
        </a:p>
      </dgm:t>
    </dgm:pt>
    <dgm:pt modelId="{770B2EEA-6C8E-41C5-887D-9327960E544A}">
      <dgm:prSet custT="1"/>
      <dgm:spPr/>
      <dgm:t>
        <a:bodyPr/>
        <a:lstStyle/>
        <a:p>
          <a:r>
            <a:rPr lang="en-US" sz="1200">
              <a:hlinkClick xmlns:r="http://schemas.openxmlformats.org/officeDocument/2006/relationships" r:id="rId5"/>
            </a:rPr>
            <a:t>https://aka.ms/LearnTSQLQuerying_errata</a:t>
          </a:r>
          <a:r>
            <a:rPr lang="en-US" sz="1200"/>
            <a:t> </a:t>
          </a:r>
        </a:p>
      </dgm:t>
    </dgm:pt>
    <dgm:pt modelId="{D48E501C-9148-493D-95D5-ED69D39ACE24}" type="parTrans" cxnId="{15511A2F-1660-47F4-958E-E62D62F99182}">
      <dgm:prSet/>
      <dgm:spPr/>
      <dgm:t>
        <a:bodyPr/>
        <a:lstStyle/>
        <a:p>
          <a:endParaRPr lang="en-US" sz="1600"/>
        </a:p>
      </dgm:t>
    </dgm:pt>
    <dgm:pt modelId="{EF106F16-4911-42A4-BCD6-5AE162C35555}" type="sibTrans" cxnId="{15511A2F-1660-47F4-958E-E62D62F99182}">
      <dgm:prSet/>
      <dgm:spPr/>
      <dgm:t>
        <a:bodyPr/>
        <a:lstStyle/>
        <a:p>
          <a:endParaRPr lang="en-US" sz="1600"/>
        </a:p>
      </dgm:t>
    </dgm:pt>
    <dgm:pt modelId="{B59BB517-57AC-4F27-A503-8D4F89FD9ED8}">
      <dgm:prSet custT="1"/>
      <dgm:spPr/>
      <dgm:t>
        <a:bodyPr/>
        <a:lstStyle/>
        <a:p>
          <a:r>
            <a:rPr lang="en-US" sz="1600">
              <a:hlinkClick xmlns:r="http://schemas.openxmlformats.org/officeDocument/2006/relationships" r:id="rId6"/>
            </a:rPr>
            <a:t>https://aka.ms/SQL2019Notebooks</a:t>
          </a:r>
          <a:r>
            <a:rPr lang="en-US" sz="1600"/>
            <a:t> </a:t>
          </a:r>
        </a:p>
      </dgm:t>
    </dgm:pt>
    <dgm:pt modelId="{BDF3AA7A-F12B-441D-8549-EF4F5ECE2060}" type="parTrans" cxnId="{AC0CAFCC-3956-4731-AF10-BE551B35B4C2}">
      <dgm:prSet/>
      <dgm:spPr/>
      <dgm:t>
        <a:bodyPr/>
        <a:lstStyle/>
        <a:p>
          <a:endParaRPr lang="en-US"/>
        </a:p>
      </dgm:t>
    </dgm:pt>
    <dgm:pt modelId="{A19986AA-CB02-42D1-9C6D-59F301228942}" type="sibTrans" cxnId="{AC0CAFCC-3956-4731-AF10-BE551B35B4C2}">
      <dgm:prSet/>
      <dgm:spPr/>
      <dgm:t>
        <a:bodyPr/>
        <a:lstStyle/>
        <a:p>
          <a:endParaRPr lang="en-US"/>
        </a:p>
      </dgm:t>
    </dgm:pt>
    <dgm:pt modelId="{06649329-5D89-41AF-ACBE-80BE5CC2B55A}">
      <dgm:prSet custT="1"/>
      <dgm:spPr/>
      <dgm:t>
        <a:bodyPr/>
        <a:lstStyle/>
        <a:p>
          <a:r>
            <a:rPr lang="en-US" sz="1800" dirty="0"/>
            <a:t>Use our free training</a:t>
          </a:r>
        </a:p>
      </dgm:t>
    </dgm:pt>
    <dgm:pt modelId="{030953FF-2439-41C8-96B8-16623786A6F4}" type="parTrans" cxnId="{34215F9D-7CF9-4285-9CED-6F3F365E8E80}">
      <dgm:prSet/>
      <dgm:spPr/>
      <dgm:t>
        <a:bodyPr/>
        <a:lstStyle/>
        <a:p>
          <a:endParaRPr lang="en-US"/>
        </a:p>
      </dgm:t>
    </dgm:pt>
    <dgm:pt modelId="{5C4B825E-3268-4E19-A85B-0BB54D3796D3}" type="sibTrans" cxnId="{34215F9D-7CF9-4285-9CED-6F3F365E8E80}">
      <dgm:prSet/>
      <dgm:spPr/>
      <dgm:t>
        <a:bodyPr/>
        <a:lstStyle/>
        <a:p>
          <a:endParaRPr lang="en-US"/>
        </a:p>
      </dgm:t>
    </dgm:pt>
    <dgm:pt modelId="{04D252BF-2E3C-4DC1-80AC-DF74CDCC4B95}">
      <dgm:prSet custT="1"/>
      <dgm:spPr/>
      <dgm:t>
        <a:bodyPr/>
        <a:lstStyle/>
        <a:p>
          <a:r>
            <a:rPr lang="en-US" sz="1600">
              <a:hlinkClick xmlns:r="http://schemas.openxmlformats.org/officeDocument/2006/relationships" r:id="rId7"/>
            </a:rPr>
            <a:t>https://aka.ms/sqlworkshops</a:t>
          </a:r>
          <a:r>
            <a:rPr lang="en-US" sz="1600"/>
            <a:t> </a:t>
          </a:r>
        </a:p>
      </dgm:t>
    </dgm:pt>
    <dgm:pt modelId="{A6159EB3-5450-48ED-9C14-AF5AD40825BA}" type="parTrans" cxnId="{DE6AB3F8-431F-4F7E-A892-03585D473545}">
      <dgm:prSet/>
      <dgm:spPr/>
      <dgm:t>
        <a:bodyPr/>
        <a:lstStyle/>
        <a:p>
          <a:endParaRPr lang="en-US"/>
        </a:p>
      </dgm:t>
    </dgm:pt>
    <dgm:pt modelId="{2914E4FB-6105-4B6F-903F-9F0AFC02568E}" type="sibTrans" cxnId="{DE6AB3F8-431F-4F7E-A892-03585D473545}">
      <dgm:prSet/>
      <dgm:spPr/>
      <dgm:t>
        <a:bodyPr/>
        <a:lstStyle/>
        <a:p>
          <a:endParaRPr lang="en-US"/>
        </a:p>
      </dgm:t>
    </dgm:pt>
    <dgm:pt modelId="{324D50A4-698D-41FB-8C01-A7715AE629B1}">
      <dgm:prSet custT="1"/>
      <dgm:spPr/>
      <dgm:t>
        <a:bodyPr/>
        <a:lstStyle/>
        <a:p>
          <a:r>
            <a:rPr lang="en-US" sz="1600">
              <a:hlinkClick xmlns:r="http://schemas.openxmlformats.org/officeDocument/2006/relationships" r:id="rId8"/>
            </a:rPr>
            <a:t>https://aka.ms/SQL2019WhatsNew</a:t>
          </a:r>
          <a:r>
            <a:rPr lang="en-US" sz="1600"/>
            <a:t> </a:t>
          </a:r>
        </a:p>
      </dgm:t>
    </dgm:pt>
    <dgm:pt modelId="{2770BD7C-F941-4CC7-90C9-C7EF145CAA66}" type="parTrans" cxnId="{BBA508D6-D151-4C3F-9845-DC6C40BA114F}">
      <dgm:prSet/>
      <dgm:spPr/>
      <dgm:t>
        <a:bodyPr/>
        <a:lstStyle/>
        <a:p>
          <a:endParaRPr lang="en-US"/>
        </a:p>
      </dgm:t>
    </dgm:pt>
    <dgm:pt modelId="{B4640AD5-AB54-4E77-B3C7-3E7C4160F5DC}" type="sibTrans" cxnId="{BBA508D6-D151-4C3F-9845-DC6C40BA114F}">
      <dgm:prSet/>
      <dgm:spPr/>
      <dgm:t>
        <a:bodyPr/>
        <a:lstStyle/>
        <a:p>
          <a:endParaRPr lang="en-US"/>
        </a:p>
      </dgm:t>
    </dgm:pt>
    <dgm:pt modelId="{34F66305-CF6F-4D80-852C-6EE8C6A0E913}" type="pres">
      <dgm:prSet presAssocID="{6BBADE8B-0380-47C0-8430-1FE5E8CB4C79}" presName="vert0" presStyleCnt="0">
        <dgm:presLayoutVars>
          <dgm:dir/>
          <dgm:animOne val="branch"/>
          <dgm:animLvl val="lvl"/>
        </dgm:presLayoutVars>
      </dgm:prSet>
      <dgm:spPr/>
    </dgm:pt>
    <dgm:pt modelId="{5C706418-1D0E-43BC-82FB-3CB2EB6C4A29}" type="pres">
      <dgm:prSet presAssocID="{2CEFFCCB-29C0-4791-B17F-5C1AF9431A08}" presName="thickLine" presStyleLbl="alignNode1" presStyleIdx="0" presStyleCnt="5"/>
      <dgm:spPr/>
    </dgm:pt>
    <dgm:pt modelId="{D6420324-7BD4-4361-9D32-EF90A16D1CF2}" type="pres">
      <dgm:prSet presAssocID="{2CEFFCCB-29C0-4791-B17F-5C1AF9431A08}" presName="horz1" presStyleCnt="0"/>
      <dgm:spPr/>
    </dgm:pt>
    <dgm:pt modelId="{EF37365B-E657-4750-919A-D67FD01CD7CB}" type="pres">
      <dgm:prSet presAssocID="{2CEFFCCB-29C0-4791-B17F-5C1AF9431A08}" presName="tx1" presStyleLbl="revTx" presStyleIdx="0" presStyleCnt="14" custScaleX="304139"/>
      <dgm:spPr/>
    </dgm:pt>
    <dgm:pt modelId="{0A457EB8-0394-4DBC-A0A5-B9898A29675A}" type="pres">
      <dgm:prSet presAssocID="{2CEFFCCB-29C0-4791-B17F-5C1AF9431A08}" presName="vert1" presStyleCnt="0"/>
      <dgm:spPr/>
    </dgm:pt>
    <dgm:pt modelId="{9EFA173F-9C49-4090-8D1E-9C1513C1153A}" type="pres">
      <dgm:prSet presAssocID="{72ABCAA4-CA6B-405F-AB15-9A275C43DB5B}" presName="vertSpace2a" presStyleCnt="0"/>
      <dgm:spPr/>
    </dgm:pt>
    <dgm:pt modelId="{B4B98D78-2789-45A0-97E4-5C7FB842A90A}" type="pres">
      <dgm:prSet presAssocID="{72ABCAA4-CA6B-405F-AB15-9A275C43DB5B}" presName="horz2" presStyleCnt="0"/>
      <dgm:spPr/>
    </dgm:pt>
    <dgm:pt modelId="{C9164D28-4ECC-41FA-986A-DA9014EFDF38}" type="pres">
      <dgm:prSet presAssocID="{72ABCAA4-CA6B-405F-AB15-9A275C43DB5B}" presName="horzSpace2" presStyleCnt="0"/>
      <dgm:spPr/>
    </dgm:pt>
    <dgm:pt modelId="{F6EB4B5C-DA6F-4602-A8E7-C4D65EC607C9}" type="pres">
      <dgm:prSet presAssocID="{72ABCAA4-CA6B-405F-AB15-9A275C43DB5B}" presName="tx2" presStyleLbl="revTx" presStyleIdx="1" presStyleCnt="14"/>
      <dgm:spPr/>
    </dgm:pt>
    <dgm:pt modelId="{6527E62E-E345-46BD-A476-C4C511B55C5B}" type="pres">
      <dgm:prSet presAssocID="{72ABCAA4-CA6B-405F-AB15-9A275C43DB5B}" presName="vert2" presStyleCnt="0"/>
      <dgm:spPr/>
    </dgm:pt>
    <dgm:pt modelId="{6898CF2D-7CB6-46D6-A62D-63FF3F095226}" type="pres">
      <dgm:prSet presAssocID="{72ABCAA4-CA6B-405F-AB15-9A275C43DB5B}" presName="thinLine2b" presStyleLbl="callout" presStyleIdx="0" presStyleCnt="9"/>
      <dgm:spPr/>
    </dgm:pt>
    <dgm:pt modelId="{C1A45655-3921-4E6C-AC74-81C2ECDCAA4D}" type="pres">
      <dgm:prSet presAssocID="{72ABCAA4-CA6B-405F-AB15-9A275C43DB5B}" presName="vertSpace2b" presStyleCnt="0"/>
      <dgm:spPr/>
    </dgm:pt>
    <dgm:pt modelId="{F3786456-EDA0-459E-8F8C-63C79247CE3E}" type="pres">
      <dgm:prSet presAssocID="{324D50A4-698D-41FB-8C01-A7715AE629B1}" presName="horz2" presStyleCnt="0"/>
      <dgm:spPr/>
    </dgm:pt>
    <dgm:pt modelId="{59524AED-DC99-4055-81B3-F409363A3009}" type="pres">
      <dgm:prSet presAssocID="{324D50A4-698D-41FB-8C01-A7715AE629B1}" presName="horzSpace2" presStyleCnt="0"/>
      <dgm:spPr/>
    </dgm:pt>
    <dgm:pt modelId="{D59EBF7B-46F3-4D86-8318-26CD40C9A887}" type="pres">
      <dgm:prSet presAssocID="{324D50A4-698D-41FB-8C01-A7715AE629B1}" presName="tx2" presStyleLbl="revTx" presStyleIdx="2" presStyleCnt="14"/>
      <dgm:spPr/>
    </dgm:pt>
    <dgm:pt modelId="{2C42B93F-C0E5-4C05-8C16-325860C234B5}" type="pres">
      <dgm:prSet presAssocID="{324D50A4-698D-41FB-8C01-A7715AE629B1}" presName="vert2" presStyleCnt="0"/>
      <dgm:spPr/>
    </dgm:pt>
    <dgm:pt modelId="{5D231052-1F54-4539-BB7D-CF06F5227942}" type="pres">
      <dgm:prSet presAssocID="{324D50A4-698D-41FB-8C01-A7715AE629B1}" presName="thinLine2b" presStyleLbl="callout" presStyleIdx="1" presStyleCnt="9"/>
      <dgm:spPr/>
    </dgm:pt>
    <dgm:pt modelId="{321D0C81-8162-4754-9FFB-DB96B8EBEE45}" type="pres">
      <dgm:prSet presAssocID="{324D50A4-698D-41FB-8C01-A7715AE629B1}" presName="vertSpace2b" presStyleCnt="0"/>
      <dgm:spPr/>
    </dgm:pt>
    <dgm:pt modelId="{309C3C8E-2F60-4AE1-92DA-CB8A899EF05E}" type="pres">
      <dgm:prSet presAssocID="{BA4BAE46-E12D-4AB2-B07A-D2DFC01B6206}" presName="thickLine" presStyleLbl="alignNode1" presStyleIdx="1" presStyleCnt="5"/>
      <dgm:spPr/>
    </dgm:pt>
    <dgm:pt modelId="{096B2EE4-FD00-46CC-B9D6-0EAC15CAAB3F}" type="pres">
      <dgm:prSet presAssocID="{BA4BAE46-E12D-4AB2-B07A-D2DFC01B6206}" presName="horz1" presStyleCnt="0"/>
      <dgm:spPr/>
    </dgm:pt>
    <dgm:pt modelId="{D260749B-AC64-4502-8426-77D402325D35}" type="pres">
      <dgm:prSet presAssocID="{BA4BAE46-E12D-4AB2-B07A-D2DFC01B6206}" presName="tx1" presStyleLbl="revTx" presStyleIdx="3" presStyleCnt="14" custScaleX="304139"/>
      <dgm:spPr/>
    </dgm:pt>
    <dgm:pt modelId="{2FA1A6DD-F343-43DB-900D-9E042E8E1758}" type="pres">
      <dgm:prSet presAssocID="{BA4BAE46-E12D-4AB2-B07A-D2DFC01B6206}" presName="vert1" presStyleCnt="0"/>
      <dgm:spPr/>
    </dgm:pt>
    <dgm:pt modelId="{096ABC1D-150A-4E2C-8756-0AA2213469DF}" type="pres">
      <dgm:prSet presAssocID="{859036BE-7C75-4B58-9C18-414DDA67F44D}" presName="vertSpace2a" presStyleCnt="0"/>
      <dgm:spPr/>
    </dgm:pt>
    <dgm:pt modelId="{02E33939-B127-405B-99CC-DB4D0C542D3A}" type="pres">
      <dgm:prSet presAssocID="{859036BE-7C75-4B58-9C18-414DDA67F44D}" presName="horz2" presStyleCnt="0"/>
      <dgm:spPr/>
    </dgm:pt>
    <dgm:pt modelId="{B85644C7-6F5F-441A-99C3-C4150CD3E8E9}" type="pres">
      <dgm:prSet presAssocID="{859036BE-7C75-4B58-9C18-414DDA67F44D}" presName="horzSpace2" presStyleCnt="0"/>
      <dgm:spPr/>
    </dgm:pt>
    <dgm:pt modelId="{741D267E-BECD-4CF8-B1EC-F6CC79177E79}" type="pres">
      <dgm:prSet presAssocID="{859036BE-7C75-4B58-9C18-414DDA67F44D}" presName="tx2" presStyleLbl="revTx" presStyleIdx="4" presStyleCnt="14"/>
      <dgm:spPr/>
    </dgm:pt>
    <dgm:pt modelId="{A33817B8-B629-4392-9577-99660A6B9369}" type="pres">
      <dgm:prSet presAssocID="{859036BE-7C75-4B58-9C18-414DDA67F44D}" presName="vert2" presStyleCnt="0"/>
      <dgm:spPr/>
    </dgm:pt>
    <dgm:pt modelId="{42B720FD-D7EC-4FF6-A527-9A01BF471BF6}" type="pres">
      <dgm:prSet presAssocID="{859036BE-7C75-4B58-9C18-414DDA67F44D}" presName="thinLine2b" presStyleLbl="callout" presStyleIdx="2" presStyleCnt="9"/>
      <dgm:spPr/>
    </dgm:pt>
    <dgm:pt modelId="{047AF994-77F8-42FA-92D8-99B458D8E8F3}" type="pres">
      <dgm:prSet presAssocID="{859036BE-7C75-4B58-9C18-414DDA67F44D}" presName="vertSpace2b" presStyleCnt="0"/>
      <dgm:spPr/>
    </dgm:pt>
    <dgm:pt modelId="{9B96B18F-AA52-452F-81B9-4066C479FA26}" type="pres">
      <dgm:prSet presAssocID="{C2E86774-6AB4-4E2E-9FF5-1004FB1E561E}" presName="horz2" presStyleCnt="0"/>
      <dgm:spPr/>
    </dgm:pt>
    <dgm:pt modelId="{F3A21011-629D-46F0-B7A4-F1CDFAEE6CCE}" type="pres">
      <dgm:prSet presAssocID="{C2E86774-6AB4-4E2E-9FF5-1004FB1E561E}" presName="horzSpace2" presStyleCnt="0"/>
      <dgm:spPr/>
    </dgm:pt>
    <dgm:pt modelId="{4845ABE2-F9EF-400F-8AD5-DC110315395E}" type="pres">
      <dgm:prSet presAssocID="{C2E86774-6AB4-4E2E-9FF5-1004FB1E561E}" presName="tx2" presStyleLbl="revTx" presStyleIdx="5" presStyleCnt="14"/>
      <dgm:spPr/>
    </dgm:pt>
    <dgm:pt modelId="{A2A4060A-8EFF-43BB-9C5C-F9C32E16EE71}" type="pres">
      <dgm:prSet presAssocID="{C2E86774-6AB4-4E2E-9FF5-1004FB1E561E}" presName="vert2" presStyleCnt="0"/>
      <dgm:spPr/>
    </dgm:pt>
    <dgm:pt modelId="{A2A9EF92-BBBE-4489-8600-B8C30811E63E}" type="pres">
      <dgm:prSet presAssocID="{C2E86774-6AB4-4E2E-9FF5-1004FB1E561E}" presName="thinLine2b" presStyleLbl="callout" presStyleIdx="3" presStyleCnt="9"/>
      <dgm:spPr/>
    </dgm:pt>
    <dgm:pt modelId="{B279CDDB-D8F7-4E80-8BC3-5E008A56EA39}" type="pres">
      <dgm:prSet presAssocID="{C2E86774-6AB4-4E2E-9FF5-1004FB1E561E}" presName="vertSpace2b" presStyleCnt="0"/>
      <dgm:spPr/>
    </dgm:pt>
    <dgm:pt modelId="{C3839274-33AE-45FC-B76C-8F770DCB8A77}" type="pres">
      <dgm:prSet presAssocID="{B59BB517-57AC-4F27-A503-8D4F89FD9ED8}" presName="horz2" presStyleCnt="0"/>
      <dgm:spPr/>
    </dgm:pt>
    <dgm:pt modelId="{FE27D7ED-ED8A-47BA-9AFE-5A85A0949DE7}" type="pres">
      <dgm:prSet presAssocID="{B59BB517-57AC-4F27-A503-8D4F89FD9ED8}" presName="horzSpace2" presStyleCnt="0"/>
      <dgm:spPr/>
    </dgm:pt>
    <dgm:pt modelId="{E1883D9C-FD51-4D5C-965D-92BFCA3D3AFA}" type="pres">
      <dgm:prSet presAssocID="{B59BB517-57AC-4F27-A503-8D4F89FD9ED8}" presName="tx2" presStyleLbl="revTx" presStyleIdx="6" presStyleCnt="14"/>
      <dgm:spPr/>
    </dgm:pt>
    <dgm:pt modelId="{A9270C10-CAFF-4A1E-93E0-7A4412E32F74}" type="pres">
      <dgm:prSet presAssocID="{B59BB517-57AC-4F27-A503-8D4F89FD9ED8}" presName="vert2" presStyleCnt="0"/>
      <dgm:spPr/>
    </dgm:pt>
    <dgm:pt modelId="{56EF5B11-F38D-4F20-8842-5A5246E70B5C}" type="pres">
      <dgm:prSet presAssocID="{B59BB517-57AC-4F27-A503-8D4F89FD9ED8}" presName="thinLine2b" presStyleLbl="callout" presStyleIdx="4" presStyleCnt="9"/>
      <dgm:spPr/>
    </dgm:pt>
    <dgm:pt modelId="{F85D7CF6-2931-4F0A-8366-65EE63E10A7F}" type="pres">
      <dgm:prSet presAssocID="{B59BB517-57AC-4F27-A503-8D4F89FD9ED8}" presName="vertSpace2b" presStyleCnt="0"/>
      <dgm:spPr/>
    </dgm:pt>
    <dgm:pt modelId="{43E466D4-8616-492E-8401-8A986D173DAB}" type="pres">
      <dgm:prSet presAssocID="{D87778FC-1385-4E9E-BFF3-F197A1A3B44C}" presName="thickLine" presStyleLbl="alignNode1" presStyleIdx="2" presStyleCnt="5"/>
      <dgm:spPr/>
    </dgm:pt>
    <dgm:pt modelId="{E54E0AEE-CEBF-4229-B3FB-484D718E9FBC}" type="pres">
      <dgm:prSet presAssocID="{D87778FC-1385-4E9E-BFF3-F197A1A3B44C}" presName="horz1" presStyleCnt="0"/>
      <dgm:spPr/>
    </dgm:pt>
    <dgm:pt modelId="{BBAA2BEE-31BC-4955-A3E0-A3DBA28FD287}" type="pres">
      <dgm:prSet presAssocID="{D87778FC-1385-4E9E-BFF3-F197A1A3B44C}" presName="tx1" presStyleLbl="revTx" presStyleIdx="7" presStyleCnt="14" custScaleX="304139"/>
      <dgm:spPr/>
    </dgm:pt>
    <dgm:pt modelId="{B84EA230-27B1-400F-8BE9-82603C40348D}" type="pres">
      <dgm:prSet presAssocID="{D87778FC-1385-4E9E-BFF3-F197A1A3B44C}" presName="vert1" presStyleCnt="0"/>
      <dgm:spPr/>
    </dgm:pt>
    <dgm:pt modelId="{6978419B-8F4C-486C-9755-871CB57C6CA7}" type="pres">
      <dgm:prSet presAssocID="{453D3E60-0DF9-43EC-B1B9-1A1C36B30EBA}" presName="vertSpace2a" presStyleCnt="0"/>
      <dgm:spPr/>
    </dgm:pt>
    <dgm:pt modelId="{32F7DC42-E2E4-492F-852C-1A3F55C54844}" type="pres">
      <dgm:prSet presAssocID="{453D3E60-0DF9-43EC-B1B9-1A1C36B30EBA}" presName="horz2" presStyleCnt="0"/>
      <dgm:spPr/>
    </dgm:pt>
    <dgm:pt modelId="{EFDF28DE-0FE7-4694-95DE-647716BBAF99}" type="pres">
      <dgm:prSet presAssocID="{453D3E60-0DF9-43EC-B1B9-1A1C36B30EBA}" presName="horzSpace2" presStyleCnt="0"/>
      <dgm:spPr/>
    </dgm:pt>
    <dgm:pt modelId="{7F47A278-EA69-4B31-B1BD-1249BE189A29}" type="pres">
      <dgm:prSet presAssocID="{453D3E60-0DF9-43EC-B1B9-1A1C36B30EBA}" presName="tx2" presStyleLbl="revTx" presStyleIdx="8" presStyleCnt="14"/>
      <dgm:spPr/>
    </dgm:pt>
    <dgm:pt modelId="{8B0E7C6D-A366-4715-83D2-7EA805AF33FE}" type="pres">
      <dgm:prSet presAssocID="{453D3E60-0DF9-43EC-B1B9-1A1C36B30EBA}" presName="vert2" presStyleCnt="0"/>
      <dgm:spPr/>
    </dgm:pt>
    <dgm:pt modelId="{4F0641EC-F474-4E44-8324-3C5B98E195C9}" type="pres">
      <dgm:prSet presAssocID="{453D3E60-0DF9-43EC-B1B9-1A1C36B30EBA}" presName="thinLine2b" presStyleLbl="callout" presStyleIdx="5" presStyleCnt="9"/>
      <dgm:spPr/>
    </dgm:pt>
    <dgm:pt modelId="{125BB383-E316-46D6-A7FD-6B20A1F1576A}" type="pres">
      <dgm:prSet presAssocID="{453D3E60-0DF9-43EC-B1B9-1A1C36B30EBA}" presName="vertSpace2b" presStyleCnt="0"/>
      <dgm:spPr/>
    </dgm:pt>
    <dgm:pt modelId="{350C071C-0D7F-4306-89E3-6D850FF9580E}" type="pres">
      <dgm:prSet presAssocID="{770B2EEA-6C8E-41C5-887D-9327960E544A}" presName="horz2" presStyleCnt="0"/>
      <dgm:spPr/>
    </dgm:pt>
    <dgm:pt modelId="{4618CD6A-14FF-4235-B7FB-33C9FB86B1C4}" type="pres">
      <dgm:prSet presAssocID="{770B2EEA-6C8E-41C5-887D-9327960E544A}" presName="horzSpace2" presStyleCnt="0"/>
      <dgm:spPr/>
    </dgm:pt>
    <dgm:pt modelId="{30A1DE5A-0209-4D33-88FF-AB4F37F9B6D6}" type="pres">
      <dgm:prSet presAssocID="{770B2EEA-6C8E-41C5-887D-9327960E544A}" presName="tx2" presStyleLbl="revTx" presStyleIdx="9" presStyleCnt="14"/>
      <dgm:spPr/>
    </dgm:pt>
    <dgm:pt modelId="{2DA63D48-7301-424E-B877-94E7D8740071}" type="pres">
      <dgm:prSet presAssocID="{770B2EEA-6C8E-41C5-887D-9327960E544A}" presName="vert2" presStyleCnt="0"/>
      <dgm:spPr/>
    </dgm:pt>
    <dgm:pt modelId="{9FC5F0EC-1240-43E8-84A0-DA9283A933E2}" type="pres">
      <dgm:prSet presAssocID="{770B2EEA-6C8E-41C5-887D-9327960E544A}" presName="thinLine2b" presStyleLbl="callout" presStyleIdx="6" presStyleCnt="9"/>
      <dgm:spPr/>
    </dgm:pt>
    <dgm:pt modelId="{8E25EF9B-F0A2-4F9A-BA36-0625712A33CD}" type="pres">
      <dgm:prSet presAssocID="{770B2EEA-6C8E-41C5-887D-9327960E544A}" presName="vertSpace2b" presStyleCnt="0"/>
      <dgm:spPr/>
    </dgm:pt>
    <dgm:pt modelId="{6795371B-F3F1-495A-9FC3-70A89CFEDD18}" type="pres">
      <dgm:prSet presAssocID="{9A838F6C-57BE-4781-B9D5-AFCFA1A7646B}" presName="thickLine" presStyleLbl="alignNode1" presStyleIdx="3" presStyleCnt="5"/>
      <dgm:spPr/>
    </dgm:pt>
    <dgm:pt modelId="{0842080A-0D05-4478-B049-B8358FDC1002}" type="pres">
      <dgm:prSet presAssocID="{9A838F6C-57BE-4781-B9D5-AFCFA1A7646B}" presName="horz1" presStyleCnt="0"/>
      <dgm:spPr/>
    </dgm:pt>
    <dgm:pt modelId="{39A147FB-33F6-46C3-8438-68A19A9AEA40}" type="pres">
      <dgm:prSet presAssocID="{9A838F6C-57BE-4781-B9D5-AFCFA1A7646B}" presName="tx1" presStyleLbl="revTx" presStyleIdx="10" presStyleCnt="14" custScaleX="304139"/>
      <dgm:spPr/>
    </dgm:pt>
    <dgm:pt modelId="{B35D70EA-B1EE-48FF-BBF7-627B3C216E25}" type="pres">
      <dgm:prSet presAssocID="{9A838F6C-57BE-4781-B9D5-AFCFA1A7646B}" presName="vert1" presStyleCnt="0"/>
      <dgm:spPr/>
    </dgm:pt>
    <dgm:pt modelId="{31EE36C0-AE26-4C0D-8DA7-287325079F51}" type="pres">
      <dgm:prSet presAssocID="{DA0F1A16-6111-449F-8A6E-6F666452F3C9}" presName="vertSpace2a" presStyleCnt="0"/>
      <dgm:spPr/>
    </dgm:pt>
    <dgm:pt modelId="{87D76568-2C77-415E-91EF-E26E2BFDDDC7}" type="pres">
      <dgm:prSet presAssocID="{DA0F1A16-6111-449F-8A6E-6F666452F3C9}" presName="horz2" presStyleCnt="0"/>
      <dgm:spPr/>
    </dgm:pt>
    <dgm:pt modelId="{C013600E-6D9F-4E41-846D-C13BF491905F}" type="pres">
      <dgm:prSet presAssocID="{DA0F1A16-6111-449F-8A6E-6F666452F3C9}" presName="horzSpace2" presStyleCnt="0"/>
      <dgm:spPr/>
    </dgm:pt>
    <dgm:pt modelId="{C970BB2B-65A3-4547-BD30-1B3FBE6A7041}" type="pres">
      <dgm:prSet presAssocID="{DA0F1A16-6111-449F-8A6E-6F666452F3C9}" presName="tx2" presStyleLbl="revTx" presStyleIdx="11" presStyleCnt="14"/>
      <dgm:spPr/>
    </dgm:pt>
    <dgm:pt modelId="{04236E34-D60D-4A9C-89BC-0D9D0602EB73}" type="pres">
      <dgm:prSet presAssocID="{DA0F1A16-6111-449F-8A6E-6F666452F3C9}" presName="vert2" presStyleCnt="0"/>
      <dgm:spPr/>
    </dgm:pt>
    <dgm:pt modelId="{75C2AF06-0845-4AAB-AB49-7A16C31C0283}" type="pres">
      <dgm:prSet presAssocID="{DA0F1A16-6111-449F-8A6E-6F666452F3C9}" presName="thinLine2b" presStyleLbl="callout" presStyleIdx="7" presStyleCnt="9"/>
      <dgm:spPr/>
    </dgm:pt>
    <dgm:pt modelId="{999329CF-76A0-479A-97F5-F30B7ACECA6D}" type="pres">
      <dgm:prSet presAssocID="{DA0F1A16-6111-449F-8A6E-6F666452F3C9}" presName="vertSpace2b" presStyleCnt="0"/>
      <dgm:spPr/>
    </dgm:pt>
    <dgm:pt modelId="{82A8D956-4687-42FA-9BE2-B7A2DF6F1929}" type="pres">
      <dgm:prSet presAssocID="{06649329-5D89-41AF-ACBE-80BE5CC2B55A}" presName="thickLine" presStyleLbl="alignNode1" presStyleIdx="4" presStyleCnt="5"/>
      <dgm:spPr/>
    </dgm:pt>
    <dgm:pt modelId="{168762C8-E8F7-4B2C-B4F6-54AE816F63BB}" type="pres">
      <dgm:prSet presAssocID="{06649329-5D89-41AF-ACBE-80BE5CC2B55A}" presName="horz1" presStyleCnt="0"/>
      <dgm:spPr/>
    </dgm:pt>
    <dgm:pt modelId="{FE8577D9-E7CF-424E-BAD3-BD17A2D09B74}" type="pres">
      <dgm:prSet presAssocID="{06649329-5D89-41AF-ACBE-80BE5CC2B55A}" presName="tx1" presStyleLbl="revTx" presStyleIdx="12" presStyleCnt="14" custScaleX="301662"/>
      <dgm:spPr/>
    </dgm:pt>
    <dgm:pt modelId="{4FF939D0-CAB0-4CEF-9819-CD8B30A0627D}" type="pres">
      <dgm:prSet presAssocID="{06649329-5D89-41AF-ACBE-80BE5CC2B55A}" presName="vert1" presStyleCnt="0"/>
      <dgm:spPr/>
    </dgm:pt>
    <dgm:pt modelId="{7070FFC8-8174-4B41-B702-3246699A8373}" type="pres">
      <dgm:prSet presAssocID="{04D252BF-2E3C-4DC1-80AC-DF74CDCC4B95}" presName="vertSpace2a" presStyleCnt="0"/>
      <dgm:spPr/>
    </dgm:pt>
    <dgm:pt modelId="{A4245963-4625-4FB0-93EA-C2F231315CEB}" type="pres">
      <dgm:prSet presAssocID="{04D252BF-2E3C-4DC1-80AC-DF74CDCC4B95}" presName="horz2" presStyleCnt="0"/>
      <dgm:spPr/>
    </dgm:pt>
    <dgm:pt modelId="{D539DFE8-EFD1-4BE6-8EF9-A0D9310DC516}" type="pres">
      <dgm:prSet presAssocID="{04D252BF-2E3C-4DC1-80AC-DF74CDCC4B95}" presName="horzSpace2" presStyleCnt="0"/>
      <dgm:spPr/>
    </dgm:pt>
    <dgm:pt modelId="{3D7F049C-9FB3-4C5F-9CA0-332E8C0E414D}" type="pres">
      <dgm:prSet presAssocID="{04D252BF-2E3C-4DC1-80AC-DF74CDCC4B95}" presName="tx2" presStyleLbl="revTx" presStyleIdx="13" presStyleCnt="14"/>
      <dgm:spPr/>
    </dgm:pt>
    <dgm:pt modelId="{D2D261BD-7A35-4443-A2DB-AA2D494A1197}" type="pres">
      <dgm:prSet presAssocID="{04D252BF-2E3C-4DC1-80AC-DF74CDCC4B95}" presName="vert2" presStyleCnt="0"/>
      <dgm:spPr/>
    </dgm:pt>
    <dgm:pt modelId="{A3616604-3AAA-402C-9690-65AEEC812986}" type="pres">
      <dgm:prSet presAssocID="{04D252BF-2E3C-4DC1-80AC-DF74CDCC4B95}" presName="thinLine2b" presStyleLbl="callout" presStyleIdx="8" presStyleCnt="9"/>
      <dgm:spPr/>
    </dgm:pt>
    <dgm:pt modelId="{DBC47D8A-3EC4-4D98-930A-D545E76D5F56}" type="pres">
      <dgm:prSet presAssocID="{04D252BF-2E3C-4DC1-80AC-DF74CDCC4B95}" presName="vertSpace2b" presStyleCnt="0"/>
      <dgm:spPr/>
    </dgm:pt>
  </dgm:ptLst>
  <dgm:cxnLst>
    <dgm:cxn modelId="{34018D00-0D53-4297-8F36-F49F6FFB5823}" type="presOf" srcId="{BA4BAE46-E12D-4AB2-B07A-D2DFC01B6206}" destId="{D260749B-AC64-4502-8426-77D402325D35}" srcOrd="0" destOrd="0" presId="urn:microsoft.com/office/officeart/2008/layout/LinedList"/>
    <dgm:cxn modelId="{A9168108-323E-4A7D-A4E1-2CEB596D464C}" type="presOf" srcId="{DA0F1A16-6111-449F-8A6E-6F666452F3C9}" destId="{C970BB2B-65A3-4547-BD30-1B3FBE6A7041}" srcOrd="0" destOrd="0" presId="urn:microsoft.com/office/officeart/2008/layout/LinedList"/>
    <dgm:cxn modelId="{B375750C-B637-4E6A-B413-D6E55780CAC1}" type="presOf" srcId="{2CEFFCCB-29C0-4791-B17F-5C1AF9431A08}" destId="{EF37365B-E657-4750-919A-D67FD01CD7CB}" srcOrd="0" destOrd="0" presId="urn:microsoft.com/office/officeart/2008/layout/LinedList"/>
    <dgm:cxn modelId="{6BEE6D21-5217-479D-8B68-A5120B98B65D}" type="presOf" srcId="{B59BB517-57AC-4F27-A503-8D4F89FD9ED8}" destId="{E1883D9C-FD51-4D5C-965D-92BFCA3D3AFA}" srcOrd="0" destOrd="0" presId="urn:microsoft.com/office/officeart/2008/layout/LinedList"/>
    <dgm:cxn modelId="{10997422-343D-4DE3-B90D-60615E37594D}" srcId="{BA4BAE46-E12D-4AB2-B07A-D2DFC01B6206}" destId="{C2E86774-6AB4-4E2E-9FF5-1004FB1E561E}" srcOrd="1" destOrd="0" parTransId="{94EE287C-535E-4F6F-AEA6-7C05DC35F747}" sibTransId="{FC1BF123-24CD-4207-82C7-4FD851189043}"/>
    <dgm:cxn modelId="{15511A2F-1660-47F4-958E-E62D62F99182}" srcId="{D87778FC-1385-4E9E-BFF3-F197A1A3B44C}" destId="{770B2EEA-6C8E-41C5-887D-9327960E544A}" srcOrd="1" destOrd="0" parTransId="{D48E501C-9148-493D-95D5-ED69D39ACE24}" sibTransId="{EF106F16-4911-42A4-BCD6-5AE162C35555}"/>
    <dgm:cxn modelId="{67AA892F-F04D-4CAF-8F11-AA9A40721D8F}" srcId="{6BBADE8B-0380-47C0-8430-1FE5E8CB4C79}" destId="{D87778FC-1385-4E9E-BFF3-F197A1A3B44C}" srcOrd="2" destOrd="0" parTransId="{28DCE1CF-8D2D-48B6-A8B7-D3A17234E859}" sibTransId="{E7A4A237-24E3-4B55-B469-36E115202146}"/>
    <dgm:cxn modelId="{6BF74038-254C-48AB-9F8A-90599C10C8B0}" srcId="{D87778FC-1385-4E9E-BFF3-F197A1A3B44C}" destId="{453D3E60-0DF9-43EC-B1B9-1A1C36B30EBA}" srcOrd="0" destOrd="0" parTransId="{BC84702B-DF1B-4BD9-8A15-074B83101C64}" sibTransId="{BBE3F8D4-3559-4642-A35E-CF8DC296B439}"/>
    <dgm:cxn modelId="{55838D68-4320-4FA0-87AD-074EC7367BCD}" srcId="{6BBADE8B-0380-47C0-8430-1FE5E8CB4C79}" destId="{BA4BAE46-E12D-4AB2-B07A-D2DFC01B6206}" srcOrd="1" destOrd="0" parTransId="{AF8104D3-6B1B-49CD-BA48-245AEF57A3D9}" sibTransId="{53C6CCB9-773E-42D2-A86D-2A605D4485C4}"/>
    <dgm:cxn modelId="{9DFE0A6C-BA09-4512-B084-E66B45EBAA4C}" srcId="{BA4BAE46-E12D-4AB2-B07A-D2DFC01B6206}" destId="{859036BE-7C75-4B58-9C18-414DDA67F44D}" srcOrd="0" destOrd="0" parTransId="{5CFD302B-B415-4624-9A2D-3793D05DF5CC}" sibTransId="{B6E38B87-31AE-407F-992C-CB39B2872840}"/>
    <dgm:cxn modelId="{EE2E8B4D-8297-4791-B6F8-A2AABF40DB47}" srcId="{2CEFFCCB-29C0-4791-B17F-5C1AF9431A08}" destId="{72ABCAA4-CA6B-405F-AB15-9A275C43DB5B}" srcOrd="0" destOrd="0" parTransId="{842DBA60-D4EA-49AE-8E47-39E1A9D6DB89}" sibTransId="{C75ED61E-3EF9-411C-9654-34CDE0360FE3}"/>
    <dgm:cxn modelId="{244FE373-2625-40D2-9C4A-21CAB4DBA3AA}" srcId="{6BBADE8B-0380-47C0-8430-1FE5E8CB4C79}" destId="{2CEFFCCB-29C0-4791-B17F-5C1AF9431A08}" srcOrd="0" destOrd="0" parTransId="{E0D218D8-EE32-4688-ACD5-6A8BCE5031B2}" sibTransId="{645706DA-A4DB-464E-9809-2CA44BE0E3BB}"/>
    <dgm:cxn modelId="{CDC46355-1D7F-4075-A4CD-2B35EA6A6398}" srcId="{6BBADE8B-0380-47C0-8430-1FE5E8CB4C79}" destId="{9A838F6C-57BE-4781-B9D5-AFCFA1A7646B}" srcOrd="3" destOrd="0" parTransId="{354C90FD-9801-4EEC-B460-6FFB68204E47}" sibTransId="{EB3238E1-4C7D-4EC9-956A-E605CFECDDB8}"/>
    <dgm:cxn modelId="{30E9D684-8687-438B-A6E7-13AF4E0624C0}" type="presOf" srcId="{04D252BF-2E3C-4DC1-80AC-DF74CDCC4B95}" destId="{3D7F049C-9FB3-4C5F-9CA0-332E8C0E414D}" srcOrd="0" destOrd="0" presId="urn:microsoft.com/office/officeart/2008/layout/LinedList"/>
    <dgm:cxn modelId="{08494B87-5A59-4458-9A01-84C4046EF590}" type="presOf" srcId="{859036BE-7C75-4B58-9C18-414DDA67F44D}" destId="{741D267E-BECD-4CF8-B1EC-F6CC79177E79}" srcOrd="0" destOrd="0" presId="urn:microsoft.com/office/officeart/2008/layout/LinedList"/>
    <dgm:cxn modelId="{ED5AE991-7D99-43AE-BD7B-2EE848AF8A78}" type="presOf" srcId="{324D50A4-698D-41FB-8C01-A7715AE629B1}" destId="{D59EBF7B-46F3-4D86-8318-26CD40C9A887}" srcOrd="0" destOrd="0" presId="urn:microsoft.com/office/officeart/2008/layout/LinedList"/>
    <dgm:cxn modelId="{34215F9D-7CF9-4285-9CED-6F3F365E8E80}" srcId="{6BBADE8B-0380-47C0-8430-1FE5E8CB4C79}" destId="{06649329-5D89-41AF-ACBE-80BE5CC2B55A}" srcOrd="4" destOrd="0" parTransId="{030953FF-2439-41C8-96B8-16623786A6F4}" sibTransId="{5C4B825E-3268-4E19-A85B-0BB54D3796D3}"/>
    <dgm:cxn modelId="{68EB19B0-9E3B-43F4-952E-C712D03116E2}" type="presOf" srcId="{D87778FC-1385-4E9E-BFF3-F197A1A3B44C}" destId="{BBAA2BEE-31BC-4955-A3E0-A3DBA28FD287}" srcOrd="0" destOrd="0" presId="urn:microsoft.com/office/officeart/2008/layout/LinedList"/>
    <dgm:cxn modelId="{76CFF8B6-37D9-430C-B5DC-662AAD2667B1}" type="presOf" srcId="{06649329-5D89-41AF-ACBE-80BE5CC2B55A}" destId="{FE8577D9-E7CF-424E-BAD3-BD17A2D09B74}" srcOrd="0" destOrd="0" presId="urn:microsoft.com/office/officeart/2008/layout/LinedList"/>
    <dgm:cxn modelId="{967B6FCB-3629-42BD-AE51-0A38F1E38768}" type="presOf" srcId="{770B2EEA-6C8E-41C5-887D-9327960E544A}" destId="{30A1DE5A-0209-4D33-88FF-AB4F37F9B6D6}" srcOrd="0" destOrd="0" presId="urn:microsoft.com/office/officeart/2008/layout/LinedList"/>
    <dgm:cxn modelId="{AC0CAFCC-3956-4731-AF10-BE551B35B4C2}" srcId="{BA4BAE46-E12D-4AB2-B07A-D2DFC01B6206}" destId="{B59BB517-57AC-4F27-A503-8D4F89FD9ED8}" srcOrd="2" destOrd="0" parTransId="{BDF3AA7A-F12B-441D-8549-EF4F5ECE2060}" sibTransId="{A19986AA-CB02-42D1-9C6D-59F301228942}"/>
    <dgm:cxn modelId="{5FD5C9D0-2963-4879-98CF-7771802E5560}" srcId="{9A838F6C-57BE-4781-B9D5-AFCFA1A7646B}" destId="{DA0F1A16-6111-449F-8A6E-6F666452F3C9}" srcOrd="0" destOrd="0" parTransId="{CF62A1F9-ECE5-44AE-8760-3846D77CC32D}" sibTransId="{63449060-24F4-45C5-A256-2C0B930E0F2C}"/>
    <dgm:cxn modelId="{3EDB05D2-866E-4862-935A-8C894BA81E50}" type="presOf" srcId="{6BBADE8B-0380-47C0-8430-1FE5E8CB4C79}" destId="{34F66305-CF6F-4D80-852C-6EE8C6A0E913}" srcOrd="0" destOrd="0" presId="urn:microsoft.com/office/officeart/2008/layout/LinedList"/>
    <dgm:cxn modelId="{4211D2D2-9A40-473A-B4E8-9FC5D48FD2D4}" type="presOf" srcId="{453D3E60-0DF9-43EC-B1B9-1A1C36B30EBA}" destId="{7F47A278-EA69-4B31-B1BD-1249BE189A29}" srcOrd="0" destOrd="0" presId="urn:microsoft.com/office/officeart/2008/layout/LinedList"/>
    <dgm:cxn modelId="{BBA508D6-D151-4C3F-9845-DC6C40BA114F}" srcId="{2CEFFCCB-29C0-4791-B17F-5C1AF9431A08}" destId="{324D50A4-698D-41FB-8C01-A7715AE629B1}" srcOrd="1" destOrd="0" parTransId="{2770BD7C-F941-4CC7-90C9-C7EF145CAA66}" sibTransId="{B4640AD5-AB54-4E77-B3C7-3E7C4160F5DC}"/>
    <dgm:cxn modelId="{970935DF-FCF3-4178-803E-6804DAA251CE}" type="presOf" srcId="{72ABCAA4-CA6B-405F-AB15-9A275C43DB5B}" destId="{F6EB4B5C-DA6F-4602-A8E7-C4D65EC607C9}" srcOrd="0" destOrd="0" presId="urn:microsoft.com/office/officeart/2008/layout/LinedList"/>
    <dgm:cxn modelId="{399DE1E2-005D-4188-B85B-3E654701725C}" type="presOf" srcId="{9A838F6C-57BE-4781-B9D5-AFCFA1A7646B}" destId="{39A147FB-33F6-46C3-8438-68A19A9AEA40}" srcOrd="0" destOrd="0" presId="urn:microsoft.com/office/officeart/2008/layout/LinedList"/>
    <dgm:cxn modelId="{5FAC12F6-185F-476A-8273-8F3A31887689}" type="presOf" srcId="{C2E86774-6AB4-4E2E-9FF5-1004FB1E561E}" destId="{4845ABE2-F9EF-400F-8AD5-DC110315395E}" srcOrd="0" destOrd="0" presId="urn:microsoft.com/office/officeart/2008/layout/LinedList"/>
    <dgm:cxn modelId="{DE6AB3F8-431F-4F7E-A892-03585D473545}" srcId="{06649329-5D89-41AF-ACBE-80BE5CC2B55A}" destId="{04D252BF-2E3C-4DC1-80AC-DF74CDCC4B95}" srcOrd="0" destOrd="0" parTransId="{A6159EB3-5450-48ED-9C14-AF5AD40825BA}" sibTransId="{2914E4FB-6105-4B6F-903F-9F0AFC02568E}"/>
    <dgm:cxn modelId="{3308B1AA-B048-4B99-B715-59006A2F970C}" type="presParOf" srcId="{34F66305-CF6F-4D80-852C-6EE8C6A0E913}" destId="{5C706418-1D0E-43BC-82FB-3CB2EB6C4A29}" srcOrd="0" destOrd="0" presId="urn:microsoft.com/office/officeart/2008/layout/LinedList"/>
    <dgm:cxn modelId="{91EAF572-42B1-470E-BC4F-F0F3394B3111}" type="presParOf" srcId="{34F66305-CF6F-4D80-852C-6EE8C6A0E913}" destId="{D6420324-7BD4-4361-9D32-EF90A16D1CF2}" srcOrd="1" destOrd="0" presId="urn:microsoft.com/office/officeart/2008/layout/LinedList"/>
    <dgm:cxn modelId="{8391A84C-78F5-4F93-81E6-ADDFD21E980C}" type="presParOf" srcId="{D6420324-7BD4-4361-9D32-EF90A16D1CF2}" destId="{EF37365B-E657-4750-919A-D67FD01CD7CB}" srcOrd="0" destOrd="0" presId="urn:microsoft.com/office/officeart/2008/layout/LinedList"/>
    <dgm:cxn modelId="{5DB6D8C2-502B-43C1-9C64-DC79E5DBC140}" type="presParOf" srcId="{D6420324-7BD4-4361-9D32-EF90A16D1CF2}" destId="{0A457EB8-0394-4DBC-A0A5-B9898A29675A}" srcOrd="1" destOrd="0" presId="urn:microsoft.com/office/officeart/2008/layout/LinedList"/>
    <dgm:cxn modelId="{6EB1E513-3C3E-4873-82CF-8EE4B618785B}" type="presParOf" srcId="{0A457EB8-0394-4DBC-A0A5-B9898A29675A}" destId="{9EFA173F-9C49-4090-8D1E-9C1513C1153A}" srcOrd="0" destOrd="0" presId="urn:microsoft.com/office/officeart/2008/layout/LinedList"/>
    <dgm:cxn modelId="{B04845A3-9585-4016-8204-7302659A8B7D}" type="presParOf" srcId="{0A457EB8-0394-4DBC-A0A5-B9898A29675A}" destId="{B4B98D78-2789-45A0-97E4-5C7FB842A90A}" srcOrd="1" destOrd="0" presId="urn:microsoft.com/office/officeart/2008/layout/LinedList"/>
    <dgm:cxn modelId="{D6F41F42-8126-4E60-9710-5A1A739FEBE9}" type="presParOf" srcId="{B4B98D78-2789-45A0-97E4-5C7FB842A90A}" destId="{C9164D28-4ECC-41FA-986A-DA9014EFDF38}" srcOrd="0" destOrd="0" presId="urn:microsoft.com/office/officeart/2008/layout/LinedList"/>
    <dgm:cxn modelId="{2D19E364-BDA5-4021-BE5C-7A83B78096EE}" type="presParOf" srcId="{B4B98D78-2789-45A0-97E4-5C7FB842A90A}" destId="{F6EB4B5C-DA6F-4602-A8E7-C4D65EC607C9}" srcOrd="1" destOrd="0" presId="urn:microsoft.com/office/officeart/2008/layout/LinedList"/>
    <dgm:cxn modelId="{B08E2BB2-383F-4A40-B26C-43037B80A865}" type="presParOf" srcId="{B4B98D78-2789-45A0-97E4-5C7FB842A90A}" destId="{6527E62E-E345-46BD-A476-C4C511B55C5B}" srcOrd="2" destOrd="0" presId="urn:microsoft.com/office/officeart/2008/layout/LinedList"/>
    <dgm:cxn modelId="{9D74346D-1595-412A-B616-12207D7B8ADF}" type="presParOf" srcId="{0A457EB8-0394-4DBC-A0A5-B9898A29675A}" destId="{6898CF2D-7CB6-46D6-A62D-63FF3F095226}" srcOrd="2" destOrd="0" presId="urn:microsoft.com/office/officeart/2008/layout/LinedList"/>
    <dgm:cxn modelId="{1FDEC8F7-E338-4CE6-A9FC-B5781DCBEC71}" type="presParOf" srcId="{0A457EB8-0394-4DBC-A0A5-B9898A29675A}" destId="{C1A45655-3921-4E6C-AC74-81C2ECDCAA4D}" srcOrd="3" destOrd="0" presId="urn:microsoft.com/office/officeart/2008/layout/LinedList"/>
    <dgm:cxn modelId="{D0BBC5DE-647B-43BD-9E71-71E2B2BAF4B0}" type="presParOf" srcId="{0A457EB8-0394-4DBC-A0A5-B9898A29675A}" destId="{F3786456-EDA0-459E-8F8C-63C79247CE3E}" srcOrd="4" destOrd="0" presId="urn:microsoft.com/office/officeart/2008/layout/LinedList"/>
    <dgm:cxn modelId="{B4E90EBE-AA9A-4D6C-8BBB-170954EF8675}" type="presParOf" srcId="{F3786456-EDA0-459E-8F8C-63C79247CE3E}" destId="{59524AED-DC99-4055-81B3-F409363A3009}" srcOrd="0" destOrd="0" presId="urn:microsoft.com/office/officeart/2008/layout/LinedList"/>
    <dgm:cxn modelId="{E66E1658-43C4-4958-8409-864FD0B0F1CE}" type="presParOf" srcId="{F3786456-EDA0-459E-8F8C-63C79247CE3E}" destId="{D59EBF7B-46F3-4D86-8318-26CD40C9A887}" srcOrd="1" destOrd="0" presId="urn:microsoft.com/office/officeart/2008/layout/LinedList"/>
    <dgm:cxn modelId="{7E48CA24-72F6-4571-9C9B-6898E805D394}" type="presParOf" srcId="{F3786456-EDA0-459E-8F8C-63C79247CE3E}" destId="{2C42B93F-C0E5-4C05-8C16-325860C234B5}" srcOrd="2" destOrd="0" presId="urn:microsoft.com/office/officeart/2008/layout/LinedList"/>
    <dgm:cxn modelId="{9B01B91C-44E4-4994-922E-19829ECE7D0E}" type="presParOf" srcId="{0A457EB8-0394-4DBC-A0A5-B9898A29675A}" destId="{5D231052-1F54-4539-BB7D-CF06F5227942}" srcOrd="5" destOrd="0" presId="urn:microsoft.com/office/officeart/2008/layout/LinedList"/>
    <dgm:cxn modelId="{3930AFB8-2108-4078-96E2-50873CBD783A}" type="presParOf" srcId="{0A457EB8-0394-4DBC-A0A5-B9898A29675A}" destId="{321D0C81-8162-4754-9FFB-DB96B8EBEE45}" srcOrd="6" destOrd="0" presId="urn:microsoft.com/office/officeart/2008/layout/LinedList"/>
    <dgm:cxn modelId="{74CE29B5-2B12-4767-BFC4-05D90BF3D434}" type="presParOf" srcId="{34F66305-CF6F-4D80-852C-6EE8C6A0E913}" destId="{309C3C8E-2F60-4AE1-92DA-CB8A899EF05E}" srcOrd="2" destOrd="0" presId="urn:microsoft.com/office/officeart/2008/layout/LinedList"/>
    <dgm:cxn modelId="{2CF4FB7D-FBAC-4CCF-9A5C-9B53519633F6}" type="presParOf" srcId="{34F66305-CF6F-4D80-852C-6EE8C6A0E913}" destId="{096B2EE4-FD00-46CC-B9D6-0EAC15CAAB3F}" srcOrd="3" destOrd="0" presId="urn:microsoft.com/office/officeart/2008/layout/LinedList"/>
    <dgm:cxn modelId="{A098B520-CB09-40E2-A70E-19F4AAA5992D}" type="presParOf" srcId="{096B2EE4-FD00-46CC-B9D6-0EAC15CAAB3F}" destId="{D260749B-AC64-4502-8426-77D402325D35}" srcOrd="0" destOrd="0" presId="urn:microsoft.com/office/officeart/2008/layout/LinedList"/>
    <dgm:cxn modelId="{1C2B89E3-1A4B-440E-82DF-BA6DF6761515}" type="presParOf" srcId="{096B2EE4-FD00-46CC-B9D6-0EAC15CAAB3F}" destId="{2FA1A6DD-F343-43DB-900D-9E042E8E1758}" srcOrd="1" destOrd="0" presId="urn:microsoft.com/office/officeart/2008/layout/LinedList"/>
    <dgm:cxn modelId="{3764A81B-FC2E-4C9B-85EE-AE2ECA393898}" type="presParOf" srcId="{2FA1A6DD-F343-43DB-900D-9E042E8E1758}" destId="{096ABC1D-150A-4E2C-8756-0AA2213469DF}" srcOrd="0" destOrd="0" presId="urn:microsoft.com/office/officeart/2008/layout/LinedList"/>
    <dgm:cxn modelId="{9A357A95-2EC1-4B71-9A3B-5FD3E0252D83}" type="presParOf" srcId="{2FA1A6DD-F343-43DB-900D-9E042E8E1758}" destId="{02E33939-B127-405B-99CC-DB4D0C542D3A}" srcOrd="1" destOrd="0" presId="urn:microsoft.com/office/officeart/2008/layout/LinedList"/>
    <dgm:cxn modelId="{C835D25E-1217-43BC-8CEB-11F62F517984}" type="presParOf" srcId="{02E33939-B127-405B-99CC-DB4D0C542D3A}" destId="{B85644C7-6F5F-441A-99C3-C4150CD3E8E9}" srcOrd="0" destOrd="0" presId="urn:microsoft.com/office/officeart/2008/layout/LinedList"/>
    <dgm:cxn modelId="{13567BC1-943D-4D03-9189-238F75219AF1}" type="presParOf" srcId="{02E33939-B127-405B-99CC-DB4D0C542D3A}" destId="{741D267E-BECD-4CF8-B1EC-F6CC79177E79}" srcOrd="1" destOrd="0" presId="urn:microsoft.com/office/officeart/2008/layout/LinedList"/>
    <dgm:cxn modelId="{C5F8FAD0-96F4-4BE3-91DA-C93F9163813F}" type="presParOf" srcId="{02E33939-B127-405B-99CC-DB4D0C542D3A}" destId="{A33817B8-B629-4392-9577-99660A6B9369}" srcOrd="2" destOrd="0" presId="urn:microsoft.com/office/officeart/2008/layout/LinedList"/>
    <dgm:cxn modelId="{88ABA3FE-FE65-439C-9A55-A2BC49DF0EEE}" type="presParOf" srcId="{2FA1A6DD-F343-43DB-900D-9E042E8E1758}" destId="{42B720FD-D7EC-4FF6-A527-9A01BF471BF6}" srcOrd="2" destOrd="0" presId="urn:microsoft.com/office/officeart/2008/layout/LinedList"/>
    <dgm:cxn modelId="{507F4E52-4BD9-4E01-8249-AB54E9ABE88E}" type="presParOf" srcId="{2FA1A6DD-F343-43DB-900D-9E042E8E1758}" destId="{047AF994-77F8-42FA-92D8-99B458D8E8F3}" srcOrd="3" destOrd="0" presId="urn:microsoft.com/office/officeart/2008/layout/LinedList"/>
    <dgm:cxn modelId="{3DF2E46A-CC1D-46CC-A34D-2687C8250751}" type="presParOf" srcId="{2FA1A6DD-F343-43DB-900D-9E042E8E1758}" destId="{9B96B18F-AA52-452F-81B9-4066C479FA26}" srcOrd="4" destOrd="0" presId="urn:microsoft.com/office/officeart/2008/layout/LinedList"/>
    <dgm:cxn modelId="{6442B8DF-5C72-44AC-BF23-66901AA6DD14}" type="presParOf" srcId="{9B96B18F-AA52-452F-81B9-4066C479FA26}" destId="{F3A21011-629D-46F0-B7A4-F1CDFAEE6CCE}" srcOrd="0" destOrd="0" presId="urn:microsoft.com/office/officeart/2008/layout/LinedList"/>
    <dgm:cxn modelId="{8E423769-D2EC-4491-80F5-18EA49331A48}" type="presParOf" srcId="{9B96B18F-AA52-452F-81B9-4066C479FA26}" destId="{4845ABE2-F9EF-400F-8AD5-DC110315395E}" srcOrd="1" destOrd="0" presId="urn:microsoft.com/office/officeart/2008/layout/LinedList"/>
    <dgm:cxn modelId="{55D092ED-095F-4B8B-9958-120C0D14B42B}" type="presParOf" srcId="{9B96B18F-AA52-452F-81B9-4066C479FA26}" destId="{A2A4060A-8EFF-43BB-9C5C-F9C32E16EE71}" srcOrd="2" destOrd="0" presId="urn:microsoft.com/office/officeart/2008/layout/LinedList"/>
    <dgm:cxn modelId="{D793E571-9B17-4666-A068-58C6C578C0FA}" type="presParOf" srcId="{2FA1A6DD-F343-43DB-900D-9E042E8E1758}" destId="{A2A9EF92-BBBE-4489-8600-B8C30811E63E}" srcOrd="5" destOrd="0" presId="urn:microsoft.com/office/officeart/2008/layout/LinedList"/>
    <dgm:cxn modelId="{F1E0CB35-9AEA-4036-873E-D2F75F4AFFD2}" type="presParOf" srcId="{2FA1A6DD-F343-43DB-900D-9E042E8E1758}" destId="{B279CDDB-D8F7-4E80-8BC3-5E008A56EA39}" srcOrd="6" destOrd="0" presId="urn:microsoft.com/office/officeart/2008/layout/LinedList"/>
    <dgm:cxn modelId="{EB94EF91-AD6D-4F27-AB18-6EFCA2CB63B5}" type="presParOf" srcId="{2FA1A6DD-F343-43DB-900D-9E042E8E1758}" destId="{C3839274-33AE-45FC-B76C-8F770DCB8A77}" srcOrd="7" destOrd="0" presId="urn:microsoft.com/office/officeart/2008/layout/LinedList"/>
    <dgm:cxn modelId="{A0F999F4-D5C5-4394-9EA2-2A5767CA8879}" type="presParOf" srcId="{C3839274-33AE-45FC-B76C-8F770DCB8A77}" destId="{FE27D7ED-ED8A-47BA-9AFE-5A85A0949DE7}" srcOrd="0" destOrd="0" presId="urn:microsoft.com/office/officeart/2008/layout/LinedList"/>
    <dgm:cxn modelId="{8A00CC13-408C-4529-B15F-B177893DFB56}" type="presParOf" srcId="{C3839274-33AE-45FC-B76C-8F770DCB8A77}" destId="{E1883D9C-FD51-4D5C-965D-92BFCA3D3AFA}" srcOrd="1" destOrd="0" presId="urn:microsoft.com/office/officeart/2008/layout/LinedList"/>
    <dgm:cxn modelId="{7CA2338A-611B-447C-8D82-2E5D70B3B14C}" type="presParOf" srcId="{C3839274-33AE-45FC-B76C-8F770DCB8A77}" destId="{A9270C10-CAFF-4A1E-93E0-7A4412E32F74}" srcOrd="2" destOrd="0" presId="urn:microsoft.com/office/officeart/2008/layout/LinedList"/>
    <dgm:cxn modelId="{E1711865-4C03-489E-B467-8822C021EE65}" type="presParOf" srcId="{2FA1A6DD-F343-43DB-900D-9E042E8E1758}" destId="{56EF5B11-F38D-4F20-8842-5A5246E70B5C}" srcOrd="8" destOrd="0" presId="urn:microsoft.com/office/officeart/2008/layout/LinedList"/>
    <dgm:cxn modelId="{215C883A-F62F-48F1-BEE5-3AF5390C226B}" type="presParOf" srcId="{2FA1A6DD-F343-43DB-900D-9E042E8E1758}" destId="{F85D7CF6-2931-4F0A-8366-65EE63E10A7F}" srcOrd="9" destOrd="0" presId="urn:microsoft.com/office/officeart/2008/layout/LinedList"/>
    <dgm:cxn modelId="{9A8291F4-45D3-4297-823E-8515BCB8EC4A}" type="presParOf" srcId="{34F66305-CF6F-4D80-852C-6EE8C6A0E913}" destId="{43E466D4-8616-492E-8401-8A986D173DAB}" srcOrd="4" destOrd="0" presId="urn:microsoft.com/office/officeart/2008/layout/LinedList"/>
    <dgm:cxn modelId="{D4D2B4BB-5AA6-4000-AE8D-E119DEF3CDEC}" type="presParOf" srcId="{34F66305-CF6F-4D80-852C-6EE8C6A0E913}" destId="{E54E0AEE-CEBF-4229-B3FB-484D718E9FBC}" srcOrd="5" destOrd="0" presId="urn:microsoft.com/office/officeart/2008/layout/LinedList"/>
    <dgm:cxn modelId="{D4CD0D41-8C40-4258-BB43-64275A230005}" type="presParOf" srcId="{E54E0AEE-CEBF-4229-B3FB-484D718E9FBC}" destId="{BBAA2BEE-31BC-4955-A3E0-A3DBA28FD287}" srcOrd="0" destOrd="0" presId="urn:microsoft.com/office/officeart/2008/layout/LinedList"/>
    <dgm:cxn modelId="{4FCF414D-FFDD-409C-B72C-A5E227FD816A}" type="presParOf" srcId="{E54E0AEE-CEBF-4229-B3FB-484D718E9FBC}" destId="{B84EA230-27B1-400F-8BE9-82603C40348D}" srcOrd="1" destOrd="0" presId="urn:microsoft.com/office/officeart/2008/layout/LinedList"/>
    <dgm:cxn modelId="{E9B05C4A-0903-48E8-862F-A240A140948F}" type="presParOf" srcId="{B84EA230-27B1-400F-8BE9-82603C40348D}" destId="{6978419B-8F4C-486C-9755-871CB57C6CA7}" srcOrd="0" destOrd="0" presId="urn:microsoft.com/office/officeart/2008/layout/LinedList"/>
    <dgm:cxn modelId="{42BA2A6F-F352-480B-AFC1-39AC0DBF736C}" type="presParOf" srcId="{B84EA230-27B1-400F-8BE9-82603C40348D}" destId="{32F7DC42-E2E4-492F-852C-1A3F55C54844}" srcOrd="1" destOrd="0" presId="urn:microsoft.com/office/officeart/2008/layout/LinedList"/>
    <dgm:cxn modelId="{54735631-6E24-4BDE-9E02-C99DEFBECFD9}" type="presParOf" srcId="{32F7DC42-E2E4-492F-852C-1A3F55C54844}" destId="{EFDF28DE-0FE7-4694-95DE-647716BBAF99}" srcOrd="0" destOrd="0" presId="urn:microsoft.com/office/officeart/2008/layout/LinedList"/>
    <dgm:cxn modelId="{93F2218A-6A2D-4241-A3F8-636F9CD5EBC5}" type="presParOf" srcId="{32F7DC42-E2E4-492F-852C-1A3F55C54844}" destId="{7F47A278-EA69-4B31-B1BD-1249BE189A29}" srcOrd="1" destOrd="0" presId="urn:microsoft.com/office/officeart/2008/layout/LinedList"/>
    <dgm:cxn modelId="{ED5150E3-25EC-47B4-8DA4-379360C6D04E}" type="presParOf" srcId="{32F7DC42-E2E4-492F-852C-1A3F55C54844}" destId="{8B0E7C6D-A366-4715-83D2-7EA805AF33FE}" srcOrd="2" destOrd="0" presId="urn:microsoft.com/office/officeart/2008/layout/LinedList"/>
    <dgm:cxn modelId="{3961561D-F9DE-480A-AC0B-873054580921}" type="presParOf" srcId="{B84EA230-27B1-400F-8BE9-82603C40348D}" destId="{4F0641EC-F474-4E44-8324-3C5B98E195C9}" srcOrd="2" destOrd="0" presId="urn:microsoft.com/office/officeart/2008/layout/LinedList"/>
    <dgm:cxn modelId="{8591BEE7-BE36-4754-B665-B030CB930037}" type="presParOf" srcId="{B84EA230-27B1-400F-8BE9-82603C40348D}" destId="{125BB383-E316-46D6-A7FD-6B20A1F1576A}" srcOrd="3" destOrd="0" presId="urn:microsoft.com/office/officeart/2008/layout/LinedList"/>
    <dgm:cxn modelId="{D7444568-C1E3-4AFE-8491-F4EBB466B13A}" type="presParOf" srcId="{B84EA230-27B1-400F-8BE9-82603C40348D}" destId="{350C071C-0D7F-4306-89E3-6D850FF9580E}" srcOrd="4" destOrd="0" presId="urn:microsoft.com/office/officeart/2008/layout/LinedList"/>
    <dgm:cxn modelId="{264D9D36-8B42-4C99-853B-6983EFB2C571}" type="presParOf" srcId="{350C071C-0D7F-4306-89E3-6D850FF9580E}" destId="{4618CD6A-14FF-4235-B7FB-33C9FB86B1C4}" srcOrd="0" destOrd="0" presId="urn:microsoft.com/office/officeart/2008/layout/LinedList"/>
    <dgm:cxn modelId="{5FE713C8-66AC-4DB8-8D51-1B4DCADABF5F}" type="presParOf" srcId="{350C071C-0D7F-4306-89E3-6D850FF9580E}" destId="{30A1DE5A-0209-4D33-88FF-AB4F37F9B6D6}" srcOrd="1" destOrd="0" presId="urn:microsoft.com/office/officeart/2008/layout/LinedList"/>
    <dgm:cxn modelId="{EF45648C-8F8C-4ED6-9CDA-5932EEB44F33}" type="presParOf" srcId="{350C071C-0D7F-4306-89E3-6D850FF9580E}" destId="{2DA63D48-7301-424E-B877-94E7D8740071}" srcOrd="2" destOrd="0" presId="urn:microsoft.com/office/officeart/2008/layout/LinedList"/>
    <dgm:cxn modelId="{DEC48FFE-D705-4D13-AF31-E00ABCEDC6EA}" type="presParOf" srcId="{B84EA230-27B1-400F-8BE9-82603C40348D}" destId="{9FC5F0EC-1240-43E8-84A0-DA9283A933E2}" srcOrd="5" destOrd="0" presId="urn:microsoft.com/office/officeart/2008/layout/LinedList"/>
    <dgm:cxn modelId="{1BA3E716-A94A-40F7-BCD4-E95E16D1941F}" type="presParOf" srcId="{B84EA230-27B1-400F-8BE9-82603C40348D}" destId="{8E25EF9B-F0A2-4F9A-BA36-0625712A33CD}" srcOrd="6" destOrd="0" presId="urn:microsoft.com/office/officeart/2008/layout/LinedList"/>
    <dgm:cxn modelId="{A3B352C8-1510-485E-AE36-70F5014C9BB9}" type="presParOf" srcId="{34F66305-CF6F-4D80-852C-6EE8C6A0E913}" destId="{6795371B-F3F1-495A-9FC3-70A89CFEDD18}" srcOrd="6" destOrd="0" presId="urn:microsoft.com/office/officeart/2008/layout/LinedList"/>
    <dgm:cxn modelId="{B254C883-BA7B-46B5-9A82-23A71F12B7AB}" type="presParOf" srcId="{34F66305-CF6F-4D80-852C-6EE8C6A0E913}" destId="{0842080A-0D05-4478-B049-B8358FDC1002}" srcOrd="7" destOrd="0" presId="urn:microsoft.com/office/officeart/2008/layout/LinedList"/>
    <dgm:cxn modelId="{D209E522-C1C2-4781-BC81-7AEA8D5297CC}" type="presParOf" srcId="{0842080A-0D05-4478-B049-B8358FDC1002}" destId="{39A147FB-33F6-46C3-8438-68A19A9AEA40}" srcOrd="0" destOrd="0" presId="urn:microsoft.com/office/officeart/2008/layout/LinedList"/>
    <dgm:cxn modelId="{B2B86603-FD93-43B9-8F9D-6AF8D462FCC9}" type="presParOf" srcId="{0842080A-0D05-4478-B049-B8358FDC1002}" destId="{B35D70EA-B1EE-48FF-BBF7-627B3C216E25}" srcOrd="1" destOrd="0" presId="urn:microsoft.com/office/officeart/2008/layout/LinedList"/>
    <dgm:cxn modelId="{7AA2CB57-F837-4476-9096-53827BF96452}" type="presParOf" srcId="{B35D70EA-B1EE-48FF-BBF7-627B3C216E25}" destId="{31EE36C0-AE26-4C0D-8DA7-287325079F51}" srcOrd="0" destOrd="0" presId="urn:microsoft.com/office/officeart/2008/layout/LinedList"/>
    <dgm:cxn modelId="{E8255060-B7BD-4D8D-9313-41BCBC8EEFBC}" type="presParOf" srcId="{B35D70EA-B1EE-48FF-BBF7-627B3C216E25}" destId="{87D76568-2C77-415E-91EF-E26E2BFDDDC7}" srcOrd="1" destOrd="0" presId="urn:microsoft.com/office/officeart/2008/layout/LinedList"/>
    <dgm:cxn modelId="{269C9CE7-9B3F-4A32-B364-5BE6D1463B1C}" type="presParOf" srcId="{87D76568-2C77-415E-91EF-E26E2BFDDDC7}" destId="{C013600E-6D9F-4E41-846D-C13BF491905F}" srcOrd="0" destOrd="0" presId="urn:microsoft.com/office/officeart/2008/layout/LinedList"/>
    <dgm:cxn modelId="{39AB1553-55F2-44A7-904C-2353E7318271}" type="presParOf" srcId="{87D76568-2C77-415E-91EF-E26E2BFDDDC7}" destId="{C970BB2B-65A3-4547-BD30-1B3FBE6A7041}" srcOrd="1" destOrd="0" presId="urn:microsoft.com/office/officeart/2008/layout/LinedList"/>
    <dgm:cxn modelId="{354691EA-C28E-4872-BA55-D208AE06A2BE}" type="presParOf" srcId="{87D76568-2C77-415E-91EF-E26E2BFDDDC7}" destId="{04236E34-D60D-4A9C-89BC-0D9D0602EB73}" srcOrd="2" destOrd="0" presId="urn:microsoft.com/office/officeart/2008/layout/LinedList"/>
    <dgm:cxn modelId="{F7FFA3A1-DDC4-4F27-8FA4-74DFAAAA7EDD}" type="presParOf" srcId="{B35D70EA-B1EE-48FF-BBF7-627B3C216E25}" destId="{75C2AF06-0845-4AAB-AB49-7A16C31C0283}" srcOrd="2" destOrd="0" presId="urn:microsoft.com/office/officeart/2008/layout/LinedList"/>
    <dgm:cxn modelId="{E5EBC786-C3BF-4727-A45D-35710E01162F}" type="presParOf" srcId="{B35D70EA-B1EE-48FF-BBF7-627B3C216E25}" destId="{999329CF-76A0-479A-97F5-F30B7ACECA6D}" srcOrd="3" destOrd="0" presId="urn:microsoft.com/office/officeart/2008/layout/LinedList"/>
    <dgm:cxn modelId="{19B47DF7-710F-497A-9871-464838BB4EF0}" type="presParOf" srcId="{34F66305-CF6F-4D80-852C-6EE8C6A0E913}" destId="{82A8D956-4687-42FA-9BE2-B7A2DF6F1929}" srcOrd="8" destOrd="0" presId="urn:microsoft.com/office/officeart/2008/layout/LinedList"/>
    <dgm:cxn modelId="{23802AB6-57A9-4E27-91D4-4AA1532BDC9C}" type="presParOf" srcId="{34F66305-CF6F-4D80-852C-6EE8C6A0E913}" destId="{168762C8-E8F7-4B2C-B4F6-54AE816F63BB}" srcOrd="9" destOrd="0" presId="urn:microsoft.com/office/officeart/2008/layout/LinedList"/>
    <dgm:cxn modelId="{4530142B-A678-4EBE-891F-1BD448E10569}" type="presParOf" srcId="{168762C8-E8F7-4B2C-B4F6-54AE816F63BB}" destId="{FE8577D9-E7CF-424E-BAD3-BD17A2D09B74}" srcOrd="0" destOrd="0" presId="urn:microsoft.com/office/officeart/2008/layout/LinedList"/>
    <dgm:cxn modelId="{C5877EFC-D678-493E-9D0B-F45BC0F1D09B}" type="presParOf" srcId="{168762C8-E8F7-4B2C-B4F6-54AE816F63BB}" destId="{4FF939D0-CAB0-4CEF-9819-CD8B30A0627D}" srcOrd="1" destOrd="0" presId="urn:microsoft.com/office/officeart/2008/layout/LinedList"/>
    <dgm:cxn modelId="{69419172-06DC-49E8-A5E9-9D8A5E6AE420}" type="presParOf" srcId="{4FF939D0-CAB0-4CEF-9819-CD8B30A0627D}" destId="{7070FFC8-8174-4B41-B702-3246699A8373}" srcOrd="0" destOrd="0" presId="urn:microsoft.com/office/officeart/2008/layout/LinedList"/>
    <dgm:cxn modelId="{8ADBF66A-54C2-4191-8FFD-1E7763BE83C4}" type="presParOf" srcId="{4FF939D0-CAB0-4CEF-9819-CD8B30A0627D}" destId="{A4245963-4625-4FB0-93EA-C2F231315CEB}" srcOrd="1" destOrd="0" presId="urn:microsoft.com/office/officeart/2008/layout/LinedList"/>
    <dgm:cxn modelId="{565C6D0C-E6B3-4122-A8A6-72544B9C7D07}" type="presParOf" srcId="{A4245963-4625-4FB0-93EA-C2F231315CEB}" destId="{D539DFE8-EFD1-4BE6-8EF9-A0D9310DC516}" srcOrd="0" destOrd="0" presId="urn:microsoft.com/office/officeart/2008/layout/LinedList"/>
    <dgm:cxn modelId="{F28914CA-1837-4BD2-A7D7-FF9C8A340946}" type="presParOf" srcId="{A4245963-4625-4FB0-93EA-C2F231315CEB}" destId="{3D7F049C-9FB3-4C5F-9CA0-332E8C0E414D}" srcOrd="1" destOrd="0" presId="urn:microsoft.com/office/officeart/2008/layout/LinedList"/>
    <dgm:cxn modelId="{50A55E9D-5B49-436A-9F62-476F4566AA27}" type="presParOf" srcId="{A4245963-4625-4FB0-93EA-C2F231315CEB}" destId="{D2D261BD-7A35-4443-A2DB-AA2D494A1197}" srcOrd="2" destOrd="0" presId="urn:microsoft.com/office/officeart/2008/layout/LinedList"/>
    <dgm:cxn modelId="{41F85ADB-77B8-47E2-B11A-E4195BC7A33B}" type="presParOf" srcId="{4FF939D0-CAB0-4CEF-9819-CD8B30A0627D}" destId="{A3616604-3AAA-402C-9690-65AEEC812986}" srcOrd="2" destOrd="0" presId="urn:microsoft.com/office/officeart/2008/layout/LinedList"/>
    <dgm:cxn modelId="{13865C41-A31D-4D6A-B7F4-DA70EF70ABB4}" type="presParOf" srcId="{4FF939D0-CAB0-4CEF-9819-CD8B30A0627D}" destId="{DBC47D8A-3EC4-4D98-930A-D545E76D5F56}"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4FB3B-354F-4EC4-B5B7-623E0D71F318}">
      <dsp:nvSpPr>
        <dsp:cNvPr id="0" name=""/>
        <dsp:cNvSpPr/>
      </dsp:nvSpPr>
      <dsp:spPr>
        <a:xfrm>
          <a:off x="3917266" y="176"/>
          <a:ext cx="5875899" cy="688468"/>
        </a:xfrm>
        <a:prstGeom prst="rightArrow">
          <a:avLst>
            <a:gd name="adj1" fmla="val 75000"/>
            <a:gd name="adj2" fmla="val 50000"/>
          </a:avLst>
        </a:prstGeom>
        <a:solidFill>
          <a:schemeClr val="accent1">
            <a:lumMod val="20000"/>
            <a:lumOff val="80000"/>
            <a:alpha val="9000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Roughly maps to transaction log reads and writes + data file writes and ~ 70% of reads (depends on host cache hit ratio)</a:t>
          </a:r>
        </a:p>
      </dsp:txBody>
      <dsp:txXfrm>
        <a:off x="3917266" y="86235"/>
        <a:ext cx="5617724" cy="516351"/>
      </dsp:txXfrm>
    </dsp:sp>
    <dsp:sp modelId="{C98832D5-C179-41C4-ADC9-66D0DDCFB898}">
      <dsp:nvSpPr>
        <dsp:cNvPr id="0" name=""/>
        <dsp:cNvSpPr/>
      </dsp:nvSpPr>
      <dsp:spPr>
        <a:xfrm>
          <a:off x="0" y="176"/>
          <a:ext cx="3917266" cy="688468"/>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err="1"/>
            <a:t>Uncached</a:t>
          </a:r>
          <a:r>
            <a:rPr lang="en-US" sz="2200" kern="1200" dirty="0"/>
            <a:t> IOPS/</a:t>
          </a:r>
          <a:r>
            <a:rPr lang="en-US" sz="2200" kern="1200" dirty="0" err="1"/>
            <a:t>MBps</a:t>
          </a:r>
          <a:endParaRPr lang="en-US" sz="2200" kern="1200" dirty="0"/>
        </a:p>
      </dsp:txBody>
      <dsp:txXfrm>
        <a:off x="33608" y="33784"/>
        <a:ext cx="3850050" cy="621252"/>
      </dsp:txXfrm>
    </dsp:sp>
    <dsp:sp modelId="{2DE489F9-C316-4979-B8A6-F50AFF18A9B8}">
      <dsp:nvSpPr>
        <dsp:cNvPr id="0" name=""/>
        <dsp:cNvSpPr/>
      </dsp:nvSpPr>
      <dsp:spPr>
        <a:xfrm>
          <a:off x="3917266" y="757491"/>
          <a:ext cx="5875899" cy="688468"/>
        </a:xfrm>
        <a:prstGeom prst="rightArrow">
          <a:avLst>
            <a:gd name="adj1" fmla="val 75000"/>
            <a:gd name="adj2" fmla="val 50000"/>
          </a:avLst>
        </a:prstGeom>
        <a:solidFill>
          <a:schemeClr val="accent2">
            <a:tint val="40000"/>
            <a:alpha val="90000"/>
            <a:hueOff val="2861916"/>
            <a:satOff val="-99534"/>
            <a:lumOff val="-9899"/>
            <a:alphaOff val="0"/>
          </a:schemeClr>
        </a:solidFill>
        <a:ln w="10795" cap="flat" cmpd="sng" algn="ctr">
          <a:solidFill>
            <a:schemeClr val="accent2">
              <a:tint val="40000"/>
              <a:alpha val="90000"/>
              <a:hueOff val="2861916"/>
              <a:satOff val="-99534"/>
              <a:lumOff val="-98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Roughly maps to </a:t>
          </a:r>
          <a:r>
            <a:rPr lang="en-US" sz="1600" kern="1200" dirty="0" err="1"/>
            <a:t>tempdb</a:t>
          </a:r>
          <a:r>
            <a:rPr lang="en-US" sz="1600" kern="1200" dirty="0"/>
            <a:t> reads and writes + data file reads and writes</a:t>
          </a:r>
        </a:p>
      </dsp:txBody>
      <dsp:txXfrm>
        <a:off x="3917266" y="843550"/>
        <a:ext cx="5617724" cy="516351"/>
      </dsp:txXfrm>
    </dsp:sp>
    <dsp:sp modelId="{EEB3E5D2-134C-4ECD-8FE5-7557062F02B6}">
      <dsp:nvSpPr>
        <dsp:cNvPr id="0" name=""/>
        <dsp:cNvSpPr/>
      </dsp:nvSpPr>
      <dsp:spPr>
        <a:xfrm>
          <a:off x="0" y="757491"/>
          <a:ext cx="3917266" cy="688468"/>
        </a:xfrm>
        <a:prstGeom prst="roundRect">
          <a:avLst/>
        </a:prstGeom>
        <a:solidFill>
          <a:schemeClr val="accent2">
            <a:hueOff val="3085719"/>
            <a:satOff val="-96002"/>
            <a:lumOff val="-411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Cached and local IOPS/</a:t>
          </a:r>
          <a:r>
            <a:rPr lang="en-US" sz="2200" kern="1200" dirty="0" err="1"/>
            <a:t>MBps</a:t>
          </a:r>
          <a:endParaRPr lang="en-US" sz="2200" kern="1200" dirty="0"/>
        </a:p>
      </dsp:txBody>
      <dsp:txXfrm>
        <a:off x="33608" y="791099"/>
        <a:ext cx="3850050" cy="621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AE705-2BDE-4E3D-A0E5-E5D7436B121C}">
      <dsp:nvSpPr>
        <dsp:cNvPr id="0" name=""/>
        <dsp:cNvSpPr/>
      </dsp:nvSpPr>
      <dsp:spPr>
        <a:xfrm>
          <a:off x="4138406" y="0"/>
          <a:ext cx="6207609" cy="1686958"/>
        </a:xfrm>
        <a:prstGeom prst="rightArrow">
          <a:avLst>
            <a:gd name="adj1" fmla="val 75000"/>
            <a:gd name="adj2" fmla="val 50000"/>
          </a:avLst>
        </a:prstGeom>
        <a:solidFill>
          <a:schemeClr val="accent2">
            <a:lumMod val="40000"/>
            <a:lumOff val="60000"/>
            <a:alpha val="9000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Best all-purpose SQL Server virtual machine</a:t>
          </a:r>
        </a:p>
        <a:p>
          <a:pPr marL="171450" lvl="1" indent="-171450" algn="l" defTabSz="711200">
            <a:lnSpc>
              <a:spcPct val="90000"/>
            </a:lnSpc>
            <a:spcBef>
              <a:spcPct val="0"/>
            </a:spcBef>
            <a:spcAft>
              <a:spcPct val="15000"/>
            </a:spcAft>
            <a:buChar char="•"/>
          </a:pPr>
          <a:r>
            <a:rPr lang="en-US" sz="1600" kern="1200" dirty="0"/>
            <a:t>Good remote throughput</a:t>
          </a:r>
        </a:p>
        <a:p>
          <a:pPr marL="171450" lvl="1" indent="-171450" algn="l" defTabSz="711200">
            <a:lnSpc>
              <a:spcPct val="90000"/>
            </a:lnSpc>
            <a:spcBef>
              <a:spcPct val="0"/>
            </a:spcBef>
            <a:spcAft>
              <a:spcPct val="15000"/>
            </a:spcAft>
            <a:buChar char="•"/>
          </a:pPr>
          <a:r>
            <a:rPr lang="en-US" sz="1600" kern="1200" dirty="0"/>
            <a:t>Large local drives with high local/cached throughput</a:t>
          </a:r>
        </a:p>
        <a:p>
          <a:pPr marL="171450" lvl="1" indent="-171450" algn="l" defTabSz="711200">
            <a:lnSpc>
              <a:spcPct val="90000"/>
            </a:lnSpc>
            <a:spcBef>
              <a:spcPct val="0"/>
            </a:spcBef>
            <a:spcAft>
              <a:spcPct val="15000"/>
            </a:spcAft>
            <a:buChar char="•"/>
          </a:pPr>
          <a:r>
            <a:rPr lang="en-US" sz="1600" b="1" kern="1200" dirty="0"/>
            <a:t>Offers best price-performance for SQL Server workloads</a:t>
          </a:r>
        </a:p>
      </dsp:txBody>
      <dsp:txXfrm>
        <a:off x="4138406" y="210870"/>
        <a:ext cx="5575000" cy="1265218"/>
      </dsp:txXfrm>
    </dsp:sp>
    <dsp:sp modelId="{D3C94CE6-936B-4EB2-B962-303F21647C80}">
      <dsp:nvSpPr>
        <dsp:cNvPr id="0" name=""/>
        <dsp:cNvSpPr/>
      </dsp:nvSpPr>
      <dsp:spPr>
        <a:xfrm>
          <a:off x="0" y="0"/>
          <a:ext cx="4138406" cy="1686958"/>
        </a:xfrm>
        <a:prstGeom prst="round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Edsv4-series</a:t>
          </a:r>
        </a:p>
      </dsp:txBody>
      <dsp:txXfrm>
        <a:off x="82351" y="82351"/>
        <a:ext cx="3973704" cy="1522256"/>
      </dsp:txXfrm>
    </dsp:sp>
    <dsp:sp modelId="{FAA214A9-1384-4066-8D09-4D276A29B45B}">
      <dsp:nvSpPr>
        <dsp:cNvPr id="0" name=""/>
        <dsp:cNvSpPr/>
      </dsp:nvSpPr>
      <dsp:spPr>
        <a:xfrm>
          <a:off x="4138406" y="1855653"/>
          <a:ext cx="6207609" cy="1686958"/>
        </a:xfrm>
        <a:prstGeom prst="rightArrow">
          <a:avLst>
            <a:gd name="adj1" fmla="val 75000"/>
            <a:gd name="adj2" fmla="val 50000"/>
          </a:avLst>
        </a:prstGeom>
        <a:solidFill>
          <a:schemeClr val="accent2">
            <a:tint val="40000"/>
            <a:alpha val="90000"/>
            <a:hueOff val="1430958"/>
            <a:satOff val="-49767"/>
            <a:lumOff val="-4950"/>
            <a:alphaOff val="0"/>
          </a:schemeClr>
        </a:solidFill>
        <a:ln w="10795" cap="flat" cmpd="sng" algn="ctr">
          <a:solidFill>
            <a:schemeClr val="accent2">
              <a:tint val="40000"/>
              <a:alpha val="90000"/>
              <a:hueOff val="1430958"/>
              <a:satOff val="-49767"/>
              <a:lumOff val="-49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Highest I/O throughput and memory available in Azure</a:t>
          </a:r>
        </a:p>
        <a:p>
          <a:pPr marL="171450" lvl="1" indent="-171450" algn="l" defTabSz="711200">
            <a:lnSpc>
              <a:spcPct val="90000"/>
            </a:lnSpc>
            <a:spcBef>
              <a:spcPct val="0"/>
            </a:spcBef>
            <a:spcAft>
              <a:spcPct val="15000"/>
            </a:spcAft>
            <a:buChar char="•"/>
          </a:pPr>
          <a:r>
            <a:rPr lang="en-US" sz="1600" kern="1200" dirty="0"/>
            <a:t>Great for mission critical OLTP and high-end data warehouse workloads</a:t>
          </a:r>
        </a:p>
        <a:p>
          <a:pPr marL="171450" lvl="1" indent="-171450" algn="l" defTabSz="711200">
            <a:lnSpc>
              <a:spcPct val="90000"/>
            </a:lnSpc>
            <a:spcBef>
              <a:spcPct val="0"/>
            </a:spcBef>
            <a:spcAft>
              <a:spcPct val="15000"/>
            </a:spcAft>
            <a:buChar char="•"/>
          </a:pPr>
          <a:r>
            <a:rPr lang="en-US" sz="1600" kern="1200" dirty="0"/>
            <a:t>Very expensive – start with Edsv4 first if possible</a:t>
          </a:r>
        </a:p>
      </dsp:txBody>
      <dsp:txXfrm>
        <a:off x="4138406" y="2066523"/>
        <a:ext cx="5575000" cy="1265218"/>
      </dsp:txXfrm>
    </dsp:sp>
    <dsp:sp modelId="{E2699279-901C-4DF7-A392-3871F69C7714}">
      <dsp:nvSpPr>
        <dsp:cNvPr id="0" name=""/>
        <dsp:cNvSpPr/>
      </dsp:nvSpPr>
      <dsp:spPr>
        <a:xfrm>
          <a:off x="0" y="1855653"/>
          <a:ext cx="4138406" cy="1686958"/>
        </a:xfrm>
        <a:prstGeom prst="roundRect">
          <a:avLst/>
        </a:prstGeom>
        <a:solidFill>
          <a:schemeClr val="accent2">
            <a:hueOff val="1542859"/>
            <a:satOff val="-48001"/>
            <a:lumOff val="-2058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M-series</a:t>
          </a:r>
        </a:p>
      </dsp:txBody>
      <dsp:txXfrm>
        <a:off x="82351" y="1938004"/>
        <a:ext cx="3973704" cy="1522256"/>
      </dsp:txXfrm>
    </dsp:sp>
    <dsp:sp modelId="{B54F2BBC-D09A-48EC-8CE3-EA166634FA08}">
      <dsp:nvSpPr>
        <dsp:cNvPr id="0" name=""/>
        <dsp:cNvSpPr/>
      </dsp:nvSpPr>
      <dsp:spPr>
        <a:xfrm>
          <a:off x="4138406" y="3711307"/>
          <a:ext cx="6207609" cy="1686958"/>
        </a:xfrm>
        <a:prstGeom prst="rightArrow">
          <a:avLst>
            <a:gd name="adj1" fmla="val 75000"/>
            <a:gd name="adj2" fmla="val 50000"/>
          </a:avLst>
        </a:prstGeom>
        <a:solidFill>
          <a:schemeClr val="accent2">
            <a:tint val="40000"/>
            <a:alpha val="90000"/>
            <a:hueOff val="2861916"/>
            <a:satOff val="-99534"/>
            <a:lumOff val="-9899"/>
            <a:alphaOff val="0"/>
          </a:schemeClr>
        </a:solidFill>
        <a:ln w="10795" cap="flat" cmpd="sng" algn="ctr">
          <a:solidFill>
            <a:schemeClr val="accent2">
              <a:tint val="40000"/>
              <a:alpha val="90000"/>
              <a:hueOff val="2861916"/>
              <a:satOff val="-99534"/>
              <a:lumOff val="-98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Good entry level SQL Server virtual machine</a:t>
          </a:r>
        </a:p>
      </dsp:txBody>
      <dsp:txXfrm>
        <a:off x="4138406" y="3922177"/>
        <a:ext cx="5575000" cy="1265218"/>
      </dsp:txXfrm>
    </dsp:sp>
    <dsp:sp modelId="{5233FD24-CF8F-4C83-9ADB-D5EF1EE631EC}">
      <dsp:nvSpPr>
        <dsp:cNvPr id="0" name=""/>
        <dsp:cNvSpPr/>
      </dsp:nvSpPr>
      <dsp:spPr>
        <a:xfrm>
          <a:off x="0" y="3711307"/>
          <a:ext cx="4138406" cy="1686958"/>
        </a:xfrm>
        <a:prstGeom prst="roundRect">
          <a:avLst/>
        </a:prstGeom>
        <a:solidFill>
          <a:schemeClr val="accent2">
            <a:hueOff val="3085719"/>
            <a:satOff val="-96002"/>
            <a:lumOff val="-411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DSv2-series 11-15</a:t>
          </a:r>
        </a:p>
      </dsp:txBody>
      <dsp:txXfrm>
        <a:off x="82351" y="3793658"/>
        <a:ext cx="3973704" cy="1522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AE705-2BDE-4E3D-A0E5-E5D7436B121C}">
      <dsp:nvSpPr>
        <dsp:cNvPr id="0" name=""/>
        <dsp:cNvSpPr/>
      </dsp:nvSpPr>
      <dsp:spPr>
        <a:xfrm>
          <a:off x="4138406" y="0"/>
          <a:ext cx="6207609" cy="1686958"/>
        </a:xfrm>
        <a:prstGeom prst="rightArrow">
          <a:avLst>
            <a:gd name="adj1" fmla="val 75000"/>
            <a:gd name="adj2" fmla="val 50000"/>
          </a:avLst>
        </a:prstGeom>
        <a:solidFill>
          <a:schemeClr val="accent2">
            <a:lumMod val="40000"/>
            <a:lumOff val="60000"/>
            <a:alpha val="9000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Best all-purpose SQL Server virtual machine</a:t>
          </a:r>
        </a:p>
        <a:p>
          <a:pPr marL="171450" lvl="1" indent="-171450" algn="l" defTabSz="711200">
            <a:lnSpc>
              <a:spcPct val="90000"/>
            </a:lnSpc>
            <a:spcBef>
              <a:spcPct val="0"/>
            </a:spcBef>
            <a:spcAft>
              <a:spcPct val="15000"/>
            </a:spcAft>
            <a:buChar char="•"/>
          </a:pPr>
          <a:r>
            <a:rPr lang="en-US" sz="1600" kern="1200" dirty="0"/>
            <a:t>Good remote throughput</a:t>
          </a:r>
        </a:p>
        <a:p>
          <a:pPr marL="171450" lvl="1" indent="-171450" algn="l" defTabSz="711200">
            <a:lnSpc>
              <a:spcPct val="90000"/>
            </a:lnSpc>
            <a:spcBef>
              <a:spcPct val="0"/>
            </a:spcBef>
            <a:spcAft>
              <a:spcPct val="15000"/>
            </a:spcAft>
            <a:buChar char="•"/>
          </a:pPr>
          <a:r>
            <a:rPr lang="en-US" sz="1600" kern="1200" dirty="0"/>
            <a:t>Large local drives with high local/cached throughput</a:t>
          </a:r>
        </a:p>
        <a:p>
          <a:pPr marL="171450" lvl="1" indent="-171450" algn="l" defTabSz="711200">
            <a:lnSpc>
              <a:spcPct val="90000"/>
            </a:lnSpc>
            <a:spcBef>
              <a:spcPct val="0"/>
            </a:spcBef>
            <a:spcAft>
              <a:spcPct val="15000"/>
            </a:spcAft>
            <a:buChar char="•"/>
          </a:pPr>
          <a:r>
            <a:rPr lang="en-US" sz="1600" b="1" kern="1200" dirty="0"/>
            <a:t>Offers best price-performance for SQL Server workloads</a:t>
          </a:r>
        </a:p>
      </dsp:txBody>
      <dsp:txXfrm>
        <a:off x="4138406" y="210870"/>
        <a:ext cx="5575000" cy="1265218"/>
      </dsp:txXfrm>
    </dsp:sp>
    <dsp:sp modelId="{D3C94CE6-936B-4EB2-B962-303F21647C80}">
      <dsp:nvSpPr>
        <dsp:cNvPr id="0" name=""/>
        <dsp:cNvSpPr/>
      </dsp:nvSpPr>
      <dsp:spPr>
        <a:xfrm>
          <a:off x="0" y="0"/>
          <a:ext cx="4138406" cy="1686958"/>
        </a:xfrm>
        <a:prstGeom prst="round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Edsv4-series</a:t>
          </a:r>
        </a:p>
      </dsp:txBody>
      <dsp:txXfrm>
        <a:off x="82351" y="82351"/>
        <a:ext cx="3973704" cy="1522256"/>
      </dsp:txXfrm>
    </dsp:sp>
    <dsp:sp modelId="{FAA214A9-1384-4066-8D09-4D276A29B45B}">
      <dsp:nvSpPr>
        <dsp:cNvPr id="0" name=""/>
        <dsp:cNvSpPr/>
      </dsp:nvSpPr>
      <dsp:spPr>
        <a:xfrm>
          <a:off x="4138406" y="1855653"/>
          <a:ext cx="6207609" cy="1686958"/>
        </a:xfrm>
        <a:prstGeom prst="rightArrow">
          <a:avLst>
            <a:gd name="adj1" fmla="val 75000"/>
            <a:gd name="adj2" fmla="val 50000"/>
          </a:avLst>
        </a:prstGeom>
        <a:solidFill>
          <a:schemeClr val="bg1">
            <a:alpha val="90000"/>
          </a:schemeClr>
        </a:solidFill>
        <a:ln w="10795" cap="flat" cmpd="sng" algn="ctr">
          <a:solidFill>
            <a:schemeClr val="bg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Highest I/O throughput and memory available in Azure</a:t>
          </a:r>
        </a:p>
        <a:p>
          <a:pPr marL="171450" lvl="1" indent="-171450" algn="l" defTabSz="711200">
            <a:lnSpc>
              <a:spcPct val="90000"/>
            </a:lnSpc>
            <a:spcBef>
              <a:spcPct val="0"/>
            </a:spcBef>
            <a:spcAft>
              <a:spcPct val="15000"/>
            </a:spcAft>
            <a:buChar char="•"/>
          </a:pPr>
          <a:r>
            <a:rPr lang="en-US" sz="1600" kern="1200" dirty="0">
              <a:solidFill>
                <a:schemeClr val="bg1"/>
              </a:solidFill>
            </a:rPr>
            <a:t>Great for mission critical OLTP and high-end data warehouse workloads</a:t>
          </a:r>
        </a:p>
        <a:p>
          <a:pPr marL="171450" lvl="1" indent="-171450" algn="l" defTabSz="711200">
            <a:lnSpc>
              <a:spcPct val="90000"/>
            </a:lnSpc>
            <a:spcBef>
              <a:spcPct val="0"/>
            </a:spcBef>
            <a:spcAft>
              <a:spcPct val="15000"/>
            </a:spcAft>
            <a:buChar char="•"/>
          </a:pPr>
          <a:r>
            <a:rPr lang="en-US" sz="1600" kern="1200" dirty="0">
              <a:solidFill>
                <a:schemeClr val="bg1"/>
              </a:solidFill>
            </a:rPr>
            <a:t>Very expensive – start with Edsv4 first if possible</a:t>
          </a:r>
        </a:p>
      </dsp:txBody>
      <dsp:txXfrm>
        <a:off x="4138406" y="2066523"/>
        <a:ext cx="5575000" cy="1265218"/>
      </dsp:txXfrm>
    </dsp:sp>
    <dsp:sp modelId="{E2699279-901C-4DF7-A392-3871F69C7714}">
      <dsp:nvSpPr>
        <dsp:cNvPr id="0" name=""/>
        <dsp:cNvSpPr/>
      </dsp:nvSpPr>
      <dsp:spPr>
        <a:xfrm>
          <a:off x="0" y="1855653"/>
          <a:ext cx="4138406" cy="1686958"/>
        </a:xfrm>
        <a:prstGeom prst="roundRect">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M-series</a:t>
          </a:r>
        </a:p>
      </dsp:txBody>
      <dsp:txXfrm>
        <a:off x="82351" y="1938004"/>
        <a:ext cx="3973704" cy="1522256"/>
      </dsp:txXfrm>
    </dsp:sp>
    <dsp:sp modelId="{B54F2BBC-D09A-48EC-8CE3-EA166634FA08}">
      <dsp:nvSpPr>
        <dsp:cNvPr id="0" name=""/>
        <dsp:cNvSpPr/>
      </dsp:nvSpPr>
      <dsp:spPr>
        <a:xfrm>
          <a:off x="4138406" y="3711307"/>
          <a:ext cx="6207609" cy="1686958"/>
        </a:xfrm>
        <a:prstGeom prst="rightArrow">
          <a:avLst>
            <a:gd name="adj1" fmla="val 75000"/>
            <a:gd name="adj2" fmla="val 50000"/>
          </a:avLst>
        </a:prstGeom>
        <a:solidFill>
          <a:schemeClr val="bg1">
            <a:alpha val="90000"/>
          </a:schemeClr>
        </a:solidFill>
        <a:ln w="10795" cap="flat" cmpd="sng" algn="ctr">
          <a:solidFill>
            <a:schemeClr val="bg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Good entry level SQL Server virtual machine</a:t>
          </a:r>
        </a:p>
      </dsp:txBody>
      <dsp:txXfrm>
        <a:off x="4138406" y="3922177"/>
        <a:ext cx="5575000" cy="1265218"/>
      </dsp:txXfrm>
    </dsp:sp>
    <dsp:sp modelId="{5233FD24-CF8F-4C83-9ADB-D5EF1EE631EC}">
      <dsp:nvSpPr>
        <dsp:cNvPr id="0" name=""/>
        <dsp:cNvSpPr/>
      </dsp:nvSpPr>
      <dsp:spPr>
        <a:xfrm>
          <a:off x="0" y="3711307"/>
          <a:ext cx="4138406" cy="1686958"/>
        </a:xfrm>
        <a:prstGeom prst="roundRect">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DSv2-series 11-15</a:t>
          </a:r>
        </a:p>
      </dsp:txBody>
      <dsp:txXfrm>
        <a:off x="82351" y="3793658"/>
        <a:ext cx="3973704" cy="15222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477A7-1836-4A1D-B74A-1DBDA44161D7}">
      <dsp:nvSpPr>
        <dsp:cNvPr id="0" name=""/>
        <dsp:cNvSpPr/>
      </dsp:nvSpPr>
      <dsp:spPr>
        <a:xfrm>
          <a:off x="0" y="45732"/>
          <a:ext cx="3411152" cy="2046691"/>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2800" b="0" kern="1200">
              <a:latin typeface="Calibri Light" panose="020F0302020204030204" pitchFamily="34" charset="0"/>
              <a:ea typeface="+mn-ea"/>
              <a:cs typeface="Calibri Light" panose="020F0302020204030204" pitchFamily="34" charset="0"/>
            </a:rPr>
            <a:t>Leading with CPU and Memory</a:t>
          </a:r>
          <a:endParaRPr lang="en-US" sz="2800" b="0" kern="1200" dirty="0">
            <a:latin typeface="Calibri Light" panose="020F0302020204030204" pitchFamily="34" charset="0"/>
            <a:ea typeface="+mn-ea"/>
            <a:cs typeface="Calibri Light" panose="020F0302020204030204" pitchFamily="34" charset="0"/>
          </a:endParaRPr>
        </a:p>
      </dsp:txBody>
      <dsp:txXfrm>
        <a:off x="0" y="45732"/>
        <a:ext cx="3411152" cy="2046691"/>
      </dsp:txXfrm>
    </dsp:sp>
    <dsp:sp modelId="{88708418-9A95-4511-AC49-5E91BD902CE5}">
      <dsp:nvSpPr>
        <dsp:cNvPr id="0" name=""/>
        <dsp:cNvSpPr/>
      </dsp:nvSpPr>
      <dsp:spPr>
        <a:xfrm>
          <a:off x="3752267" y="45732"/>
          <a:ext cx="3411152" cy="2046691"/>
        </a:xfrm>
        <a:prstGeom prst="rect">
          <a:avLst/>
        </a:prstGeom>
        <a:solidFill>
          <a:schemeClr val="accent2">
            <a:hueOff val="617144"/>
            <a:satOff val="-19200"/>
            <a:lumOff val="-82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2800" b="0" kern="1200">
              <a:latin typeface="Calibri Light" panose="020F0302020204030204" pitchFamily="34" charset="0"/>
              <a:ea typeface="+mn-ea"/>
              <a:cs typeface="Calibri Light" panose="020F0302020204030204" pitchFamily="34" charset="0"/>
            </a:rPr>
            <a:t>Collecting a performance baseline</a:t>
          </a:r>
          <a:endParaRPr lang="en-US" sz="2800" b="0" kern="1200" dirty="0">
            <a:latin typeface="Calibri Light" panose="020F0302020204030204" pitchFamily="34" charset="0"/>
            <a:ea typeface="+mn-ea"/>
            <a:cs typeface="Calibri Light" panose="020F0302020204030204" pitchFamily="34" charset="0"/>
          </a:endParaRPr>
        </a:p>
      </dsp:txBody>
      <dsp:txXfrm>
        <a:off x="3752267" y="45732"/>
        <a:ext cx="3411152" cy="2046691"/>
      </dsp:txXfrm>
    </dsp:sp>
    <dsp:sp modelId="{79DA1997-8D6A-4062-A27E-93F579144ACC}">
      <dsp:nvSpPr>
        <dsp:cNvPr id="0" name=""/>
        <dsp:cNvSpPr/>
      </dsp:nvSpPr>
      <dsp:spPr>
        <a:xfrm>
          <a:off x="7504535" y="45732"/>
          <a:ext cx="3411152" cy="2046691"/>
        </a:xfrm>
        <a:prstGeom prst="rect">
          <a:avLst/>
        </a:prstGeom>
        <a:solidFill>
          <a:schemeClr val="accent2">
            <a:hueOff val="1234288"/>
            <a:satOff val="-38401"/>
            <a:lumOff val="-1647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644650">
            <a:lnSpc>
              <a:spcPct val="90000"/>
            </a:lnSpc>
            <a:spcBef>
              <a:spcPct val="0"/>
            </a:spcBef>
            <a:spcAft>
              <a:spcPct val="35000"/>
            </a:spcAft>
            <a:buNone/>
          </a:pPr>
          <a:r>
            <a:rPr lang="en-US" sz="2800" b="0" kern="1200">
              <a:latin typeface="Calibri Light" panose="020F0302020204030204" pitchFamily="34" charset="0"/>
              <a:ea typeface="+mn-ea"/>
              <a:cs typeface="Calibri Light" panose="020F0302020204030204" pitchFamily="34" charset="0"/>
            </a:rPr>
            <a:t>Storage Configuration Optimization</a:t>
          </a:r>
          <a:endParaRPr lang="en-US" sz="2800" b="0" kern="1200" dirty="0">
            <a:latin typeface="Calibri Light" panose="020F0302020204030204" pitchFamily="34" charset="0"/>
            <a:ea typeface="+mn-ea"/>
            <a:cs typeface="Calibri Light" panose="020F0302020204030204" pitchFamily="34" charset="0"/>
          </a:endParaRPr>
        </a:p>
      </dsp:txBody>
      <dsp:txXfrm>
        <a:off x="7504535" y="45732"/>
        <a:ext cx="3411152" cy="2046691"/>
      </dsp:txXfrm>
    </dsp:sp>
    <dsp:sp modelId="{24558C0D-06D4-475A-B69B-D1BFD1631BD8}">
      <dsp:nvSpPr>
        <dsp:cNvPr id="0" name=""/>
        <dsp:cNvSpPr/>
      </dsp:nvSpPr>
      <dsp:spPr>
        <a:xfrm>
          <a:off x="0" y="2433539"/>
          <a:ext cx="3411152" cy="2046691"/>
        </a:xfrm>
        <a:prstGeom prst="rect">
          <a:avLst/>
        </a:prstGeom>
        <a:solidFill>
          <a:schemeClr val="accent2">
            <a:hueOff val="1851431"/>
            <a:satOff val="-57601"/>
            <a:lumOff val="-2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644650">
            <a:lnSpc>
              <a:spcPct val="90000"/>
            </a:lnSpc>
            <a:spcBef>
              <a:spcPct val="0"/>
            </a:spcBef>
            <a:spcAft>
              <a:spcPct val="35000"/>
            </a:spcAft>
            <a:buNone/>
          </a:pPr>
          <a:r>
            <a:rPr lang="en-US" sz="2800" b="0" kern="1200" dirty="0">
              <a:latin typeface="Calibri Light" panose="020F0302020204030204" pitchFamily="34" charset="0"/>
              <a:ea typeface="+mn-ea"/>
              <a:cs typeface="Calibri Light" panose="020F0302020204030204" pitchFamily="34" charset="0"/>
            </a:rPr>
            <a:t>Burstable* </a:t>
          </a:r>
          <a:br>
            <a:rPr lang="en-US" sz="2800" b="0" kern="1200" dirty="0">
              <a:latin typeface="Calibri Light" panose="020F0302020204030204" pitchFamily="34" charset="0"/>
              <a:ea typeface="+mn-ea"/>
              <a:cs typeface="Calibri Light" panose="020F0302020204030204" pitchFamily="34" charset="0"/>
            </a:rPr>
          </a:br>
          <a:r>
            <a:rPr lang="en-US" sz="2800" b="0" kern="1200" dirty="0">
              <a:latin typeface="Calibri Light" panose="020F0302020204030204" pitchFamily="34" charset="0"/>
              <a:ea typeface="+mn-ea"/>
              <a:cs typeface="Calibri Light" panose="020F0302020204030204" pitchFamily="34" charset="0"/>
            </a:rPr>
            <a:t>Disks and Virtual Machines</a:t>
          </a:r>
        </a:p>
      </dsp:txBody>
      <dsp:txXfrm>
        <a:off x="0" y="2433539"/>
        <a:ext cx="3411152" cy="2046691"/>
      </dsp:txXfrm>
    </dsp:sp>
    <dsp:sp modelId="{51473E21-72B7-45A7-A6EF-138D8A08160D}">
      <dsp:nvSpPr>
        <dsp:cNvPr id="0" name=""/>
        <dsp:cNvSpPr/>
      </dsp:nvSpPr>
      <dsp:spPr>
        <a:xfrm>
          <a:off x="3752267" y="2433539"/>
          <a:ext cx="3411152" cy="2046691"/>
        </a:xfrm>
        <a:prstGeom prst="rect">
          <a:avLst/>
        </a:prstGeom>
        <a:solidFill>
          <a:schemeClr val="accent2">
            <a:hueOff val="2468575"/>
            <a:satOff val="-76802"/>
            <a:lumOff val="-3294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644650">
            <a:lnSpc>
              <a:spcPct val="90000"/>
            </a:lnSpc>
            <a:spcBef>
              <a:spcPct val="0"/>
            </a:spcBef>
            <a:spcAft>
              <a:spcPct val="35000"/>
            </a:spcAft>
            <a:buNone/>
          </a:pPr>
          <a:r>
            <a:rPr lang="en-US" sz="2800" b="0" kern="1200">
              <a:latin typeface="Calibri Light" panose="020F0302020204030204" pitchFamily="34" charset="0"/>
              <a:ea typeface="+mn-ea"/>
              <a:cs typeface="Calibri Light" panose="020F0302020204030204" pitchFamily="34" charset="0"/>
            </a:rPr>
            <a:t>Previous and older generation sizes</a:t>
          </a:r>
          <a:endParaRPr lang="en-US" sz="2800" b="0" kern="1200" dirty="0">
            <a:latin typeface="Calibri Light" panose="020F0302020204030204" pitchFamily="34" charset="0"/>
            <a:ea typeface="+mn-ea"/>
            <a:cs typeface="Calibri Light" panose="020F0302020204030204" pitchFamily="34" charset="0"/>
          </a:endParaRPr>
        </a:p>
      </dsp:txBody>
      <dsp:txXfrm>
        <a:off x="3752267" y="2433539"/>
        <a:ext cx="3411152" cy="2046691"/>
      </dsp:txXfrm>
    </dsp:sp>
    <dsp:sp modelId="{8574FCFD-E2A9-47C5-8936-85CB22C11382}">
      <dsp:nvSpPr>
        <dsp:cNvPr id="0" name=""/>
        <dsp:cNvSpPr/>
      </dsp:nvSpPr>
      <dsp:spPr>
        <a:xfrm>
          <a:off x="7504535" y="2433539"/>
          <a:ext cx="3411152" cy="2046691"/>
        </a:xfrm>
        <a:prstGeom prst="rect">
          <a:avLst/>
        </a:prstGeom>
        <a:solidFill>
          <a:schemeClr val="accent2">
            <a:hueOff val="3085719"/>
            <a:satOff val="-96002"/>
            <a:lumOff val="-411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644650">
            <a:lnSpc>
              <a:spcPct val="90000"/>
            </a:lnSpc>
            <a:spcBef>
              <a:spcPct val="0"/>
            </a:spcBef>
            <a:spcAft>
              <a:spcPct val="35000"/>
            </a:spcAft>
            <a:buNone/>
          </a:pPr>
          <a:r>
            <a:rPr lang="en-US" sz="2800" b="0" kern="1200">
              <a:latin typeface="Calibri Light" panose="020F0302020204030204" pitchFamily="34" charset="0"/>
              <a:ea typeface="+mn-ea"/>
              <a:cs typeface="Calibri Light" panose="020F0302020204030204" pitchFamily="34" charset="0"/>
            </a:rPr>
            <a:t>Missing SQL Server I/O Best Practices</a:t>
          </a:r>
          <a:endParaRPr lang="en-US" sz="2800" b="0" kern="1200" dirty="0">
            <a:latin typeface="Calibri Light" panose="020F0302020204030204" pitchFamily="34" charset="0"/>
            <a:ea typeface="+mn-ea"/>
            <a:cs typeface="Calibri Light" panose="020F0302020204030204" pitchFamily="34" charset="0"/>
          </a:endParaRPr>
        </a:p>
      </dsp:txBody>
      <dsp:txXfrm>
        <a:off x="7504535" y="2433539"/>
        <a:ext cx="3411152" cy="20466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06418-1D0E-43BC-82FB-3CB2EB6C4A29}">
      <dsp:nvSpPr>
        <dsp:cNvPr id="0" name=""/>
        <dsp:cNvSpPr/>
      </dsp:nvSpPr>
      <dsp:spPr>
        <a:xfrm>
          <a:off x="0" y="661"/>
          <a:ext cx="799406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7365B-E657-4750-919A-D67FD01CD7CB}">
      <dsp:nvSpPr>
        <dsp:cNvPr id="0" name=""/>
        <dsp:cNvSpPr/>
      </dsp:nvSpPr>
      <dsp:spPr>
        <a:xfrm>
          <a:off x="0" y="661"/>
          <a:ext cx="3452267"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Download and try SQL Server 2019 </a:t>
          </a:r>
        </a:p>
      </dsp:txBody>
      <dsp:txXfrm>
        <a:off x="0" y="661"/>
        <a:ext cx="3452267" cy="1083468"/>
      </dsp:txXfrm>
    </dsp:sp>
    <dsp:sp modelId="{F6EB4B5C-DA6F-4602-A8E7-C4D65EC607C9}">
      <dsp:nvSpPr>
        <dsp:cNvPr id="0" name=""/>
        <dsp:cNvSpPr/>
      </dsp:nvSpPr>
      <dsp:spPr>
        <a:xfrm>
          <a:off x="3537399" y="25843"/>
          <a:ext cx="4455248" cy="503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1"/>
            </a:rPr>
            <a:t>https://aka.ms/ss19</a:t>
          </a:r>
          <a:r>
            <a:rPr lang="en-US" sz="1600" kern="1200"/>
            <a:t>  </a:t>
          </a:r>
        </a:p>
      </dsp:txBody>
      <dsp:txXfrm>
        <a:off x="3537399" y="25843"/>
        <a:ext cx="4455248" cy="503643"/>
      </dsp:txXfrm>
    </dsp:sp>
    <dsp:sp modelId="{6898CF2D-7CB6-46D6-A62D-63FF3F095226}">
      <dsp:nvSpPr>
        <dsp:cNvPr id="0" name=""/>
        <dsp:cNvSpPr/>
      </dsp:nvSpPr>
      <dsp:spPr>
        <a:xfrm>
          <a:off x="3452267" y="529487"/>
          <a:ext cx="454038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BF7B-46F3-4D86-8318-26CD40C9A887}">
      <dsp:nvSpPr>
        <dsp:cNvPr id="0" name=""/>
        <dsp:cNvSpPr/>
      </dsp:nvSpPr>
      <dsp:spPr>
        <a:xfrm>
          <a:off x="3537399" y="554669"/>
          <a:ext cx="4455248" cy="503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2"/>
            </a:rPr>
            <a:t>https://aka.ms/SQL2019WhatsNew</a:t>
          </a:r>
          <a:r>
            <a:rPr lang="en-US" sz="1600" kern="1200"/>
            <a:t> </a:t>
          </a:r>
        </a:p>
      </dsp:txBody>
      <dsp:txXfrm>
        <a:off x="3537399" y="554669"/>
        <a:ext cx="4455248" cy="503643"/>
      </dsp:txXfrm>
    </dsp:sp>
    <dsp:sp modelId="{5D231052-1F54-4539-BB7D-CF06F5227942}">
      <dsp:nvSpPr>
        <dsp:cNvPr id="0" name=""/>
        <dsp:cNvSpPr/>
      </dsp:nvSpPr>
      <dsp:spPr>
        <a:xfrm>
          <a:off x="3452267" y="1058313"/>
          <a:ext cx="454038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9C3C8E-2F60-4AE1-92DA-CB8A899EF05E}">
      <dsp:nvSpPr>
        <dsp:cNvPr id="0" name=""/>
        <dsp:cNvSpPr/>
      </dsp:nvSpPr>
      <dsp:spPr>
        <a:xfrm>
          <a:off x="0" y="1084130"/>
          <a:ext cx="799406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0749B-AC64-4502-8426-77D402325D35}">
      <dsp:nvSpPr>
        <dsp:cNvPr id="0" name=""/>
        <dsp:cNvSpPr/>
      </dsp:nvSpPr>
      <dsp:spPr>
        <a:xfrm>
          <a:off x="0" y="1084130"/>
          <a:ext cx="3452267"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Check out these great data-related demos</a:t>
          </a:r>
        </a:p>
      </dsp:txBody>
      <dsp:txXfrm>
        <a:off x="0" y="1084130"/>
        <a:ext cx="3452267" cy="1083468"/>
      </dsp:txXfrm>
    </dsp:sp>
    <dsp:sp modelId="{741D267E-BECD-4CF8-B1EC-F6CC79177E79}">
      <dsp:nvSpPr>
        <dsp:cNvPr id="0" name=""/>
        <dsp:cNvSpPr/>
      </dsp:nvSpPr>
      <dsp:spPr>
        <a:xfrm>
          <a:off x="3537399" y="1101059"/>
          <a:ext cx="4455248" cy="338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 action="ppaction://noaction"/>
            </a:rPr>
            <a:t>https://aka.ms/DataDemos</a:t>
          </a:r>
          <a:r>
            <a:rPr lang="en-US" sz="1600" kern="1200"/>
            <a:t> </a:t>
          </a:r>
        </a:p>
      </dsp:txBody>
      <dsp:txXfrm>
        <a:off x="3537399" y="1101059"/>
        <a:ext cx="4455248" cy="338584"/>
      </dsp:txXfrm>
    </dsp:sp>
    <dsp:sp modelId="{42B720FD-D7EC-4FF6-A527-9A01BF471BF6}">
      <dsp:nvSpPr>
        <dsp:cNvPr id="0" name=""/>
        <dsp:cNvSpPr/>
      </dsp:nvSpPr>
      <dsp:spPr>
        <a:xfrm>
          <a:off x="3452267" y="1439643"/>
          <a:ext cx="454038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45ABE2-F9EF-400F-8AD5-DC110315395E}">
      <dsp:nvSpPr>
        <dsp:cNvPr id="0" name=""/>
        <dsp:cNvSpPr/>
      </dsp:nvSpPr>
      <dsp:spPr>
        <a:xfrm>
          <a:off x="3537399" y="1456572"/>
          <a:ext cx="4455248" cy="338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3"/>
            </a:rPr>
            <a:t>https://aka.ms/IQPDemos</a:t>
          </a:r>
          <a:r>
            <a:rPr lang="en-US" sz="1600" kern="1200"/>
            <a:t> </a:t>
          </a:r>
        </a:p>
      </dsp:txBody>
      <dsp:txXfrm>
        <a:off x="3537399" y="1456572"/>
        <a:ext cx="4455248" cy="338584"/>
      </dsp:txXfrm>
    </dsp:sp>
    <dsp:sp modelId="{A2A9EF92-BBBE-4489-8600-B8C30811E63E}">
      <dsp:nvSpPr>
        <dsp:cNvPr id="0" name=""/>
        <dsp:cNvSpPr/>
      </dsp:nvSpPr>
      <dsp:spPr>
        <a:xfrm>
          <a:off x="3452267" y="1795156"/>
          <a:ext cx="454038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883D9C-FD51-4D5C-965D-92BFCA3D3AFA}">
      <dsp:nvSpPr>
        <dsp:cNvPr id="0" name=""/>
        <dsp:cNvSpPr/>
      </dsp:nvSpPr>
      <dsp:spPr>
        <a:xfrm>
          <a:off x="3537399" y="1812085"/>
          <a:ext cx="4455248" cy="338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4"/>
            </a:rPr>
            <a:t>https://aka.ms/SQL2019Notebooks</a:t>
          </a:r>
          <a:r>
            <a:rPr lang="en-US" sz="1600" kern="1200"/>
            <a:t> </a:t>
          </a:r>
        </a:p>
      </dsp:txBody>
      <dsp:txXfrm>
        <a:off x="3537399" y="1812085"/>
        <a:ext cx="4455248" cy="338584"/>
      </dsp:txXfrm>
    </dsp:sp>
    <dsp:sp modelId="{56EF5B11-F38D-4F20-8842-5A5246E70B5C}">
      <dsp:nvSpPr>
        <dsp:cNvPr id="0" name=""/>
        <dsp:cNvSpPr/>
      </dsp:nvSpPr>
      <dsp:spPr>
        <a:xfrm>
          <a:off x="3452267" y="2150669"/>
          <a:ext cx="454038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E466D4-8616-492E-8401-8A986D173DAB}">
      <dsp:nvSpPr>
        <dsp:cNvPr id="0" name=""/>
        <dsp:cNvSpPr/>
      </dsp:nvSpPr>
      <dsp:spPr>
        <a:xfrm>
          <a:off x="0" y="2167599"/>
          <a:ext cx="799406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AA2BEE-31BC-4955-A3E0-A3DBA28FD287}">
      <dsp:nvSpPr>
        <dsp:cNvPr id="0" name=""/>
        <dsp:cNvSpPr/>
      </dsp:nvSpPr>
      <dsp:spPr>
        <a:xfrm>
          <a:off x="0" y="2167599"/>
          <a:ext cx="3452267"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Continue learning with our new book</a:t>
          </a:r>
        </a:p>
      </dsp:txBody>
      <dsp:txXfrm>
        <a:off x="0" y="2167599"/>
        <a:ext cx="3452267" cy="1083468"/>
      </dsp:txXfrm>
    </dsp:sp>
    <dsp:sp modelId="{7F47A278-EA69-4B31-B1BD-1249BE189A29}">
      <dsp:nvSpPr>
        <dsp:cNvPr id="0" name=""/>
        <dsp:cNvSpPr/>
      </dsp:nvSpPr>
      <dsp:spPr>
        <a:xfrm>
          <a:off x="3537399" y="2192781"/>
          <a:ext cx="4455248" cy="503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5"/>
            </a:rPr>
            <a:t>https://aka.ms/LearnTSQLQuerying</a:t>
          </a:r>
          <a:endParaRPr lang="en-US" sz="1600" kern="1200"/>
        </a:p>
      </dsp:txBody>
      <dsp:txXfrm>
        <a:off x="3537399" y="2192781"/>
        <a:ext cx="4455248" cy="503643"/>
      </dsp:txXfrm>
    </dsp:sp>
    <dsp:sp modelId="{4F0641EC-F474-4E44-8324-3C5B98E195C9}">
      <dsp:nvSpPr>
        <dsp:cNvPr id="0" name=""/>
        <dsp:cNvSpPr/>
      </dsp:nvSpPr>
      <dsp:spPr>
        <a:xfrm>
          <a:off x="3452267" y="2696424"/>
          <a:ext cx="454038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A1DE5A-0209-4D33-88FF-AB4F37F9B6D6}">
      <dsp:nvSpPr>
        <dsp:cNvPr id="0" name=""/>
        <dsp:cNvSpPr/>
      </dsp:nvSpPr>
      <dsp:spPr>
        <a:xfrm>
          <a:off x="3537399" y="2721607"/>
          <a:ext cx="4455248" cy="503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hlinkClick xmlns:r="http://schemas.openxmlformats.org/officeDocument/2006/relationships" r:id="rId6"/>
            </a:rPr>
            <a:t>https://aka.ms/LearnTSQLQuerying_errata</a:t>
          </a:r>
          <a:r>
            <a:rPr lang="en-US" sz="1200" kern="1200"/>
            <a:t> </a:t>
          </a:r>
        </a:p>
      </dsp:txBody>
      <dsp:txXfrm>
        <a:off x="3537399" y="2721607"/>
        <a:ext cx="4455248" cy="503643"/>
      </dsp:txXfrm>
    </dsp:sp>
    <dsp:sp modelId="{9FC5F0EC-1240-43E8-84A0-DA9283A933E2}">
      <dsp:nvSpPr>
        <dsp:cNvPr id="0" name=""/>
        <dsp:cNvSpPr/>
      </dsp:nvSpPr>
      <dsp:spPr>
        <a:xfrm>
          <a:off x="3452267" y="3225250"/>
          <a:ext cx="454038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95371B-F3F1-495A-9FC3-70A89CFEDD18}">
      <dsp:nvSpPr>
        <dsp:cNvPr id="0" name=""/>
        <dsp:cNvSpPr/>
      </dsp:nvSpPr>
      <dsp:spPr>
        <a:xfrm>
          <a:off x="0" y="3251067"/>
          <a:ext cx="799406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A147FB-33F6-46C3-8438-68A19A9AEA40}">
      <dsp:nvSpPr>
        <dsp:cNvPr id="0" name=""/>
        <dsp:cNvSpPr/>
      </dsp:nvSpPr>
      <dsp:spPr>
        <a:xfrm>
          <a:off x="0" y="3251067"/>
          <a:ext cx="3452267"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One shortcut to rule them all!</a:t>
          </a:r>
        </a:p>
      </dsp:txBody>
      <dsp:txXfrm>
        <a:off x="0" y="3251067"/>
        <a:ext cx="3452267" cy="1083468"/>
      </dsp:txXfrm>
    </dsp:sp>
    <dsp:sp modelId="{C970BB2B-65A3-4547-BD30-1B3FBE6A7041}">
      <dsp:nvSpPr>
        <dsp:cNvPr id="0" name=""/>
        <dsp:cNvSpPr/>
      </dsp:nvSpPr>
      <dsp:spPr>
        <a:xfrm>
          <a:off x="3537399" y="3300268"/>
          <a:ext cx="4455248"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hlinkClick xmlns:r="http://schemas.openxmlformats.org/officeDocument/2006/relationships" r:id="rId7"/>
            </a:rPr>
            <a:t>https://aka.ms/SQLShortcuts</a:t>
          </a:r>
          <a:r>
            <a:rPr lang="en-US" sz="1600" kern="1200" dirty="0"/>
            <a:t> </a:t>
          </a:r>
        </a:p>
      </dsp:txBody>
      <dsp:txXfrm>
        <a:off x="3537399" y="3300268"/>
        <a:ext cx="4455248" cy="984009"/>
      </dsp:txXfrm>
    </dsp:sp>
    <dsp:sp modelId="{75C2AF06-0845-4AAB-AB49-7A16C31C0283}">
      <dsp:nvSpPr>
        <dsp:cNvPr id="0" name=""/>
        <dsp:cNvSpPr/>
      </dsp:nvSpPr>
      <dsp:spPr>
        <a:xfrm>
          <a:off x="3452267" y="4284278"/>
          <a:ext cx="454038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A8D956-4687-42FA-9BE2-B7A2DF6F1929}">
      <dsp:nvSpPr>
        <dsp:cNvPr id="0" name=""/>
        <dsp:cNvSpPr/>
      </dsp:nvSpPr>
      <dsp:spPr>
        <a:xfrm>
          <a:off x="0" y="4334536"/>
          <a:ext cx="7994068"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577D9-E7CF-424E-BAD3-BD17A2D09B74}">
      <dsp:nvSpPr>
        <dsp:cNvPr id="0" name=""/>
        <dsp:cNvSpPr/>
      </dsp:nvSpPr>
      <dsp:spPr>
        <a:xfrm>
          <a:off x="0" y="4334536"/>
          <a:ext cx="3433570"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Use our free training</a:t>
          </a:r>
        </a:p>
      </dsp:txBody>
      <dsp:txXfrm>
        <a:off x="0" y="4334536"/>
        <a:ext cx="3433570" cy="1083468"/>
      </dsp:txXfrm>
    </dsp:sp>
    <dsp:sp modelId="{3D7F049C-9FB3-4C5F-9CA0-332E8C0E414D}">
      <dsp:nvSpPr>
        <dsp:cNvPr id="0" name=""/>
        <dsp:cNvSpPr/>
      </dsp:nvSpPr>
      <dsp:spPr>
        <a:xfrm>
          <a:off x="3518937" y="4383737"/>
          <a:ext cx="4467505" cy="984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8"/>
            </a:rPr>
            <a:t>https://aka.ms/sqlworkshops</a:t>
          </a:r>
          <a:r>
            <a:rPr lang="en-US" sz="1600" kern="1200"/>
            <a:t> </a:t>
          </a:r>
        </a:p>
      </dsp:txBody>
      <dsp:txXfrm>
        <a:off x="3518937" y="4383737"/>
        <a:ext cx="4467505" cy="984009"/>
      </dsp:txXfrm>
    </dsp:sp>
    <dsp:sp modelId="{A3616604-3AAA-402C-9690-65AEEC812986}">
      <dsp:nvSpPr>
        <dsp:cNvPr id="0" name=""/>
        <dsp:cNvSpPr/>
      </dsp:nvSpPr>
      <dsp:spPr>
        <a:xfrm>
          <a:off x="3433570" y="5367746"/>
          <a:ext cx="4552871"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D41BF-0A59-4F14-AADC-CDED09E98D77}" type="datetimeFigureOut">
              <a:rPr lang="en-US" smtClean="0"/>
              <a:t>8/4/2021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8054D8-8F0B-4602-B903-9DC5C1B10588}" type="slidenum">
              <a:rPr lang="en-US" smtClean="0"/>
              <a:t>‹#›</a:t>
            </a:fld>
            <a:endParaRPr lang="en-US"/>
          </a:p>
        </p:txBody>
      </p:sp>
    </p:spTree>
    <p:extLst>
      <p:ext uri="{BB962C8B-B14F-4D97-AF65-F5344CB8AC3E}">
        <p14:creationId xmlns:p14="http://schemas.microsoft.com/office/powerpoint/2010/main" val="550600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azure/azure-sql/virtual-machines/windows/sql-server-on-azure-vm-iaas-what-is-overview"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virtual-machines/sizes-memory" TargetMode="External"/><Relationship Id="rId7" Type="http://schemas.openxmlformats.org/officeDocument/2006/relationships/hyperlink" Target="https://review.docs.microsoft.com/en-us/azure/virtual-machines/how-to-enable-write-accelerator"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review.docs.microsoft.com/en-us/azure/virtual-machines/disks-enable-ultra-ssd" TargetMode="External"/><Relationship Id="rId5" Type="http://schemas.openxmlformats.org/officeDocument/2006/relationships/hyperlink" Target="https://review.docs.microsoft.com/en-us/azure/virtual-machines/mv2-series" TargetMode="External"/><Relationship Id="rId4" Type="http://schemas.openxmlformats.org/officeDocument/2006/relationships/hyperlink" Target="https://review.docs.microsoft.com/en-us/azure/virtual-machines/premium-storage-performance"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virtual-machines/sizes-memory" TargetMode="External"/><Relationship Id="rId7" Type="http://schemas.openxmlformats.org/officeDocument/2006/relationships/hyperlink" Target="https://review.docs.microsoft.com/en-us/azure/virtual-machines/how-to-enable-write-accelerator"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review.docs.microsoft.com/en-us/azure/virtual-machines/disks-enable-ultra-ssd" TargetMode="External"/><Relationship Id="rId5" Type="http://schemas.openxmlformats.org/officeDocument/2006/relationships/hyperlink" Target="https://review.docs.microsoft.com/en-us/azure/virtual-machines/mv2-series" TargetMode="External"/><Relationship Id="rId4" Type="http://schemas.openxmlformats.org/officeDocument/2006/relationships/hyperlink" Target="https://review.docs.microsoft.com/en-us/azure/virtual-machines/premium-storage-performanc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pricing/details/managed-disk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aka.ms/azuredisk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virtual-machines/generation-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800" b="1" i="1" dirty="0">
                <a:effectLst/>
                <a:latin typeface="Calibri" panose="020F0502020204030204" pitchFamily="34" charset="0"/>
                <a:ea typeface="Calibri" panose="020F0502020204030204" pitchFamily="34" charset="0"/>
              </a:rPr>
              <a:t>SQL Server on Azure Virtual Machines Reimagined: Storage Deep Dive</a:t>
            </a: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800" b="1" i="1" dirty="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b="0" i="0" dirty="0">
                <a:effectLst/>
                <a:latin typeface="Calibri" panose="020F0502020204030204" pitchFamily="34" charset="0"/>
                <a:ea typeface="Calibri" panose="020F0502020204030204" pitchFamily="34" charset="0"/>
              </a:rPr>
              <a:t>Optimizing Virtual Machine storage is one of the most critical areas to master when considering a migration to Azure SQL Virtual Machine. Azure virtual machines have input/output operations per second (IOPS) and throughput performance limits based on the virtual machine type and size. Additionally, OS disks and data disks will have their own IOPS and throughput limits. Workloads can be limited at either the virtual machine or the disk level. </a:t>
            </a: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800" b="0" i="0" dirty="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b="0" i="0" dirty="0">
                <a:effectLst/>
                <a:latin typeface="Calibri" panose="020F0502020204030204" pitchFamily="34" charset="0"/>
                <a:ea typeface="Calibri" panose="020F0502020204030204" pitchFamily="34" charset="0"/>
              </a:rPr>
              <a:t>In this session we demystify storage and how VM sizing will impact performance limits. We will cover what you should consider when choosing Azure disks and storage pool configurations. We will discuss Storage Spaces and Storage Pools. Finally, we will review how to monitor IOPs and throughput limits of your virtual machine, the underlying disks, and the caching capabilities of the ephemeral disks and the storage cache. </a:t>
            </a: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800" b="0" i="0" dirty="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b="0" i="0" dirty="0">
                <a:effectLst/>
                <a:latin typeface="Calibri" panose="020F0502020204030204" pitchFamily="34" charset="0"/>
                <a:ea typeface="Calibri" panose="020F0502020204030204" pitchFamily="34" charset="0"/>
              </a:rPr>
              <a:t>Get ready, this is one of the most important sessions to get the best performance out of your Azure virtual machine deployment!</a:t>
            </a: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800" b="0" i="0" dirty="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b="1" i="0" dirty="0">
                <a:effectLst/>
                <a:latin typeface="Calibri" panose="020F0502020204030204" pitchFamily="34" charset="0"/>
                <a:ea typeface="Calibri" panose="020F0502020204030204" pitchFamily="34" charset="0"/>
              </a:rPr>
              <a:t>References: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b="1" dirty="0"/>
              <a:t>Recommended Articles: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t>Pricing - Managed Disks | Microsoft Azure - https://azure.microsoft.com/en-us/pricing/details/managed-disks/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t>Select a disk type for Azure IaaS VMs - managed disks - Azure Virtual Machines | Microsoft Docs - https://docs.microsoft.com/en-us/azure/virtual-machines/disks-types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t>Managed disk bursting - Azure Virtual Machines | Microsoft Docs - https://docs.microsoft.com/en-us/azure/virtual-machines/disk-bursting</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t>Azure premium storage: design for high performance - https://docs.microsoft.com/en-us/azure/virtual-machines/premium-storage-performance</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t>Disk metrics - Azure Virtual Machines | Microsoft Docs - https://docs.microsoft.com/en-us/azure/virtual-machines/disks-metrics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t>Configure storage for SQL Server VMs - https://docs.microsoft.com/en-us/azure/azure-sql/virtual-machines/windows/storage-configuration</a:t>
            </a: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800" dirty="0"/>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b="1" dirty="0"/>
              <a:t>Checklists and Best Practices: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t>Checklist: Performance best practices for SQL Server on Azure VMs https://aka.ms/SQLVMChecklist  </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t>VM size: Performance best practices for SQL Server on Azure VMs </a:t>
            </a:r>
            <a:br>
              <a:rPr lang="en-US" sz="1800" dirty="0"/>
            </a:br>
            <a:r>
              <a:rPr lang="en-US" sz="1800" dirty="0"/>
              <a:t>https://aka.ms/SQLVMSizing </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t>Storage: Performance best practices for SQL Server on Azure VMs</a:t>
            </a:r>
            <a:br>
              <a:rPr lang="en-US" sz="1800" dirty="0"/>
            </a:br>
            <a:r>
              <a:rPr lang="en-US" sz="1800" dirty="0"/>
              <a:t>https://aka.ms/SQLVMStorage</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t>How to get the biggest bang for your buck with SQL Server on Azure VMs </a:t>
            </a:r>
            <a:br>
              <a:rPr lang="en-US" sz="1800" dirty="0"/>
            </a:br>
            <a:r>
              <a:rPr lang="en-US" sz="1800" dirty="0"/>
              <a:t>https://aka.ms/AzureSQLVMPricePerf</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dirty="0"/>
              <a:t>Deep Dive: Azure SQL Virtual Machine Sizing | Data Exposed Live (YouTube)</a:t>
            </a:r>
            <a:br>
              <a:rPr lang="en-US" sz="1800" dirty="0"/>
            </a:br>
            <a:r>
              <a:rPr lang="en-US" sz="1800" dirty="0"/>
              <a:t>https://aka.ms/SQLVMSizingVideo</a:t>
            </a:r>
          </a:p>
          <a:p>
            <a:pPr marL="0" marR="0">
              <a:spcBef>
                <a:spcPts val="0"/>
              </a:spcBef>
              <a:spcAft>
                <a:spcPts val="0"/>
              </a:spcAft>
            </a:pPr>
            <a:endParaRPr lang="en-US" sz="1800" dirty="0">
              <a:effectLst/>
              <a:highlight>
                <a:srgbClr val="00FFFF"/>
              </a:highlight>
              <a:latin typeface="Calibri" panose="020F0502020204030204" pitchFamily="34" charset="0"/>
              <a:ea typeface="Calibri" panose="020F0502020204030204" pitchFamily="34" charset="0"/>
            </a:endParaRPr>
          </a:p>
          <a:p>
            <a:pPr marL="0" marR="0">
              <a:spcBef>
                <a:spcPts val="0"/>
              </a:spcBef>
              <a:spcAft>
                <a:spcPts val="0"/>
              </a:spcAft>
            </a:pPr>
            <a:r>
              <a:rPr lang="en-US" sz="1800" b="1" dirty="0">
                <a:effectLst/>
                <a:highlight>
                  <a:srgbClr val="00FFFF"/>
                </a:highlight>
                <a:latin typeface="Calibri" panose="020F0502020204030204" pitchFamily="34" charset="0"/>
                <a:ea typeface="Calibri" panose="020F0502020204030204" pitchFamily="34" charset="0"/>
              </a:rPr>
              <a:t>Reference:</a:t>
            </a:r>
          </a:p>
          <a:p>
            <a:pPr marL="0" marR="0">
              <a:spcBef>
                <a:spcPts val="0"/>
              </a:spcBef>
              <a:spcAft>
                <a:spcPts val="0"/>
              </a:spcAft>
            </a:pPr>
            <a:r>
              <a:rPr lang="en-US" sz="4400" dirty="0">
                <a:hlinkClick r:id="rId3"/>
              </a:rPr>
              <a:t>Overview of SQL Server on Azure Windows Virtual Machines - SQL Server on Azure VM | Microsoft Docs</a:t>
            </a:r>
            <a:endParaRPr lang="en-US" sz="1800" dirty="0">
              <a:effectLst/>
              <a:highlight>
                <a:srgbClr val="00FFFF"/>
              </a:highlight>
              <a:latin typeface="Calibri" panose="020F0502020204030204" pitchFamily="34" charset="0"/>
            </a:endParaRPr>
          </a:p>
          <a:p>
            <a:pPr marL="0" marR="0">
              <a:spcBef>
                <a:spcPts val="0"/>
              </a:spcBef>
              <a:spcAft>
                <a:spcPts val="0"/>
              </a:spcAft>
            </a:pPr>
            <a:r>
              <a:rPr lang="en-US" sz="1800" dirty="0">
                <a:effectLst/>
                <a:highlight>
                  <a:srgbClr val="00FFFF"/>
                </a:highlight>
                <a:latin typeface="Calibri" panose="020F0502020204030204" pitchFamily="34" charset="0"/>
                <a:ea typeface="Calibri" panose="020F0502020204030204" pitchFamily="34" charset="0"/>
              </a:rPr>
              <a:t>https://docs.microsoft.com/en-us/azure/azure-sql/virtual-machines/windows/sql-server-on-azure-vm-iaas-what-is-overview</a:t>
            </a:r>
          </a:p>
          <a:p>
            <a:pPr marL="0" marR="0">
              <a:spcBef>
                <a:spcPts val="0"/>
              </a:spcBef>
              <a:spcAft>
                <a:spcPts val="0"/>
              </a:spcAft>
            </a:pPr>
            <a:endParaRPr lang="en-US" sz="1800" dirty="0">
              <a:effectLst/>
              <a:highlight>
                <a:srgbClr val="00FFFF"/>
              </a:highlight>
              <a:latin typeface="Calibri" panose="020F0502020204030204"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cached and temp storage throughput is the VM limit for local SSD storage. This includes I/O against the local ephemeral drive (D: drive) and the cache.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0935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How does disk performance work?</a:t>
            </a:r>
          </a:p>
          <a:p>
            <a:pPr algn="l"/>
            <a:r>
              <a:rPr lang="en-US" b="0" i="0" dirty="0">
                <a:solidFill>
                  <a:srgbClr val="E3E3E3"/>
                </a:solidFill>
                <a:effectLst/>
                <a:latin typeface="Segoe UI" panose="020B0502040204020203" pitchFamily="34" charset="0"/>
              </a:rPr>
              <a:t>This is a bit of a recap –remember that Azure virtual machines have IOPS and throughput performance limits based on the virtual machine type and size and all disks will have their own IOPS and throughput limits.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Performance can get capped when the application requests more IOPS (or throughput) than what is allotted for the virtual machines </a:t>
            </a:r>
            <a:r>
              <a:rPr lang="en-US" b="0" i="0" u="sng" dirty="0">
                <a:solidFill>
                  <a:srgbClr val="E3E3E3"/>
                </a:solidFill>
                <a:effectLst/>
                <a:latin typeface="Segoe UI" panose="020B0502040204020203" pitchFamily="34" charset="0"/>
              </a:rPr>
              <a:t>or attached disks</a:t>
            </a:r>
            <a:r>
              <a:rPr lang="en-US" b="0" i="0" dirty="0">
                <a:solidFill>
                  <a:srgbClr val="E3E3E3"/>
                </a:solidFill>
                <a:effectLst/>
                <a:latin typeface="Segoe UI" panose="020B0502040204020203" pitchFamily="34" charset="0"/>
              </a:rPr>
              <a:t>. </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When capped, applications may experience suboptimal performance through increased latency. </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Consider this example… (Disk Throttling..)</a:t>
            </a:r>
            <a:br>
              <a:rPr lang="en-US" b="1"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We have an E8ds_v4. This virtual machine has 8 vCore, 64 GBs of memory. The key piece is that there are 12,800 uncached IOPS for this machine.</a:t>
            </a:r>
          </a:p>
          <a:p>
            <a:pPr algn="l"/>
            <a:r>
              <a:rPr lang="en-US" b="0" i="0" dirty="0">
                <a:solidFill>
                  <a:srgbClr val="E3E3E3"/>
                </a:solidFill>
                <a:effectLst/>
                <a:latin typeface="Segoe UI" panose="020B0502040204020203" pitchFamily="34" charset="0"/>
              </a:rPr>
              <a:t>In this case we have configured 3 x Premium P10 disks. </a:t>
            </a:r>
          </a:p>
          <a:p>
            <a:pPr algn="l"/>
            <a:endParaRPr lang="en-US" b="0" i="0" dirty="0">
              <a:solidFill>
                <a:srgbClr val="E3E3E3"/>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There are 3 x </a:t>
            </a:r>
            <a:r>
              <a:rPr lang="en-US" b="0" i="0" dirty="0">
                <a:solidFill>
                  <a:srgbClr val="E3E3E3"/>
                </a:solidFill>
                <a:effectLst/>
                <a:latin typeface="Segoe UI" panose="020B0502040204020203" pitchFamily="34" charset="0"/>
              </a:rPr>
              <a:t>P10 data disks that each support u</a:t>
            </a:r>
            <a:r>
              <a:rPr lang="en-US" b="0" i="0" dirty="0">
                <a:solidFill>
                  <a:srgbClr val="4C4C51"/>
                </a:solidFill>
                <a:effectLst/>
                <a:latin typeface="Segoe UI" panose="020B0502040204020203" pitchFamily="34" charset="0"/>
              </a:rPr>
              <a:t>p to 500 IOPS and up to 60 MB/second throughput, assume that SQL Server data/log/</a:t>
            </a:r>
            <a:r>
              <a:rPr lang="en-US" b="0" i="0" dirty="0" err="1">
                <a:solidFill>
                  <a:srgbClr val="4C4C51"/>
                </a:solidFill>
                <a:effectLst/>
                <a:latin typeface="Segoe UI" panose="020B0502040204020203" pitchFamily="34" charset="0"/>
              </a:rPr>
              <a:t>tempdb</a:t>
            </a:r>
            <a:r>
              <a:rPr lang="en-US" b="0" i="0" dirty="0">
                <a:solidFill>
                  <a:srgbClr val="4C4C51"/>
                </a:solidFill>
                <a:effectLst/>
                <a:latin typeface="Segoe UI" panose="020B0502040204020203" pitchFamily="34" charset="0"/>
              </a:rPr>
              <a:t> files are hosted across them.</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makes a request that requires 10,000 IOPS to the virtual machine. </a:t>
            </a:r>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This is fine because the Standard_E8ds_v4 virtual machine can handle up to 12,800 IOPS.</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10,000 IOPS are then broken down into three different requests to the different disks:</a:t>
            </a:r>
          </a:p>
          <a:p>
            <a:pPr marL="441582" lvl="1" indent="-228600" algn="l">
              <a:buAutoNum type="arabicPeriod"/>
            </a:pPr>
            <a:r>
              <a:rPr lang="en-US" b="0" i="0" dirty="0">
                <a:solidFill>
                  <a:srgbClr val="E3E3E3"/>
                </a:solidFill>
                <a:effectLst/>
                <a:latin typeface="Segoe UI" panose="020B0502040204020203" pitchFamily="34" charset="0"/>
              </a:rPr>
              <a:t>1,000 IOPS are requested to the first data disk.</a:t>
            </a:r>
          </a:p>
          <a:p>
            <a:pPr marL="441582" lvl="1" indent="-228600" algn="l">
              <a:buAutoNum type="arabicPeriod"/>
            </a:pPr>
            <a:r>
              <a:rPr lang="en-US" b="0" i="0" dirty="0">
                <a:solidFill>
                  <a:srgbClr val="E3E3E3"/>
                </a:solidFill>
                <a:effectLst/>
                <a:latin typeface="Segoe UI" panose="020B0502040204020203" pitchFamily="34" charset="0"/>
              </a:rPr>
              <a:t>4,500 IOPS are requested to each of the remaining two data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Here’s where we run into a problem.</a:t>
            </a:r>
          </a:p>
          <a:p>
            <a:pPr algn="l"/>
            <a:br>
              <a:rPr lang="en-US" b="0" i="0" dirty="0">
                <a:solidFill>
                  <a:srgbClr val="E3E3E3"/>
                </a:solidFill>
                <a:effectLst/>
                <a:latin typeface="Segoe UI" panose="020B0502040204020203" pitchFamily="34" charset="0"/>
              </a:rPr>
            </a:br>
            <a:r>
              <a:rPr lang="en-US" b="1" i="0" dirty="0">
                <a:solidFill>
                  <a:srgbClr val="E3E3E3"/>
                </a:solidFill>
                <a:effectLst/>
                <a:latin typeface="Segoe UI" panose="020B0502040204020203" pitchFamily="34" charset="0"/>
              </a:rPr>
              <a:t>All attached disks are P10 disks and they can only handle 500 IOPS. </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So, the disks respond back with 500 IOPS each. The application's performance is capped by the attached disks, and it can only process 1,500 IOPS to the application. </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application could obtain peak performance at 10,000 IOPS if better-performing disks were used, such as Premium SSD P30 disks.</a:t>
            </a:r>
          </a:p>
          <a:p>
            <a:pPr algn="l"/>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6681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Okay, now we have upgraded our disks from the Premium SSD P10s to the Premium SSD P30s. </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We have improved from 500 IOPS / 60 MBPs, to 5,000 IOPS / 200 MBPs and now the application's performance is not limited. </a:t>
            </a:r>
          </a:p>
          <a:p>
            <a:pPr algn="l"/>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The application is getting the full 10,000 IOPs it is asking for</a:t>
            </a:r>
            <a:r>
              <a:rPr lang="en-US" b="0" i="0" dirty="0">
                <a:solidFill>
                  <a:srgbClr val="E3E3E3"/>
                </a:solidFill>
                <a:effectLst/>
                <a:latin typeface="Segoe UI" panose="020B0502040204020203" pitchFamily="34" charset="0"/>
              </a:rPr>
              <a:t> only because better performing disks were used, such as these Premium SSD P30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This is good. No throttling is occurring at this disk level.</a:t>
            </a:r>
          </a:p>
          <a:p>
            <a:pPr algn="l"/>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6681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9:24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Enabling Host VM Caching</a:t>
            </a:r>
          </a:p>
          <a:p>
            <a:pPr algn="l"/>
            <a:endParaRPr lang="en-US" b="1" dirty="0"/>
          </a:p>
          <a:p>
            <a:pPr algn="l"/>
            <a:r>
              <a:rPr lang="en-US" b="0" i="0" dirty="0">
                <a:solidFill>
                  <a:srgbClr val="E3E3E3"/>
                </a:solidFill>
                <a:effectLst/>
                <a:latin typeface="Segoe UI" panose="020B0502040204020203" pitchFamily="34" charset="0"/>
              </a:rPr>
              <a:t>You can adjust the host caching to match your workload requirements for each disk. </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You can set your host caching to be:</a:t>
            </a:r>
          </a:p>
          <a:p>
            <a:pPr marL="171450" indent="-171450" algn="l">
              <a:buFont typeface="Arial" panose="020B0604020202020204" pitchFamily="34" charset="0"/>
              <a:buChar char="•"/>
            </a:pPr>
            <a:r>
              <a:rPr lang="en-US" b="1" i="0" dirty="0">
                <a:solidFill>
                  <a:srgbClr val="E3E3E3"/>
                </a:solidFill>
                <a:effectLst/>
                <a:latin typeface="Segoe UI" panose="020B0502040204020203" pitchFamily="34" charset="0"/>
              </a:rPr>
              <a:t>None:</a:t>
            </a:r>
            <a:r>
              <a:rPr lang="en-US" b="0" i="0" dirty="0">
                <a:solidFill>
                  <a:srgbClr val="E3E3E3"/>
                </a:solidFill>
                <a:effectLst/>
                <a:latin typeface="Segoe UI" panose="020B0502040204020203" pitchFamily="34" charset="0"/>
              </a:rPr>
              <a:t> No caching would be used. This is the default when you add a new data disk.</a:t>
            </a:r>
          </a:p>
          <a:p>
            <a:pPr marL="171450" indent="-171450" algn="l">
              <a:buFont typeface="Arial" panose="020B0604020202020204" pitchFamily="34" charset="0"/>
              <a:buChar char="•"/>
            </a:pPr>
            <a:r>
              <a:rPr lang="en-US" b="1" i="0" dirty="0">
                <a:solidFill>
                  <a:srgbClr val="E3E3E3"/>
                </a:solidFill>
                <a:effectLst/>
                <a:latin typeface="Segoe UI" panose="020B0502040204020203" pitchFamily="34" charset="0"/>
              </a:rPr>
              <a:t>Read-only</a:t>
            </a:r>
            <a:r>
              <a:rPr lang="en-US" b="0" i="0" dirty="0">
                <a:solidFill>
                  <a:srgbClr val="E3E3E3"/>
                </a:solidFill>
                <a:effectLst/>
                <a:latin typeface="Segoe UI" panose="020B0502040204020203" pitchFamily="34" charset="0"/>
              </a:rPr>
              <a:t>: For workloads that do read only operations. This would be your data disks and TempDB if you can’t fit it on the ephemeral D:\ drive. </a:t>
            </a:r>
          </a:p>
          <a:p>
            <a:pPr marL="171450" indent="-171450" algn="l">
              <a:buFont typeface="Arial" panose="020B0604020202020204" pitchFamily="34" charset="0"/>
              <a:buChar char="•"/>
            </a:pPr>
            <a:r>
              <a:rPr lang="en-US" b="1" i="0" dirty="0">
                <a:solidFill>
                  <a:srgbClr val="E3E3E3"/>
                </a:solidFill>
                <a:effectLst/>
                <a:latin typeface="Segoe UI" panose="020B0502040204020203" pitchFamily="34" charset="0"/>
              </a:rPr>
              <a:t>Read/write</a:t>
            </a:r>
            <a:r>
              <a:rPr lang="en-US" b="0" i="0" dirty="0">
                <a:solidFill>
                  <a:srgbClr val="E3E3E3"/>
                </a:solidFill>
                <a:effectLst/>
                <a:latin typeface="Segoe UI" panose="020B0502040204020203" pitchFamily="34" charset="0"/>
              </a:rPr>
              <a:t>: For workloads that do a balance of read and write operations. This is the default for the OS Disk. We do not recommend changing the operating system caching policy.</a:t>
            </a:r>
          </a:p>
          <a:p>
            <a:pPr algn="l">
              <a:buFont typeface="Arial" panose="020B0604020202020204" pitchFamily="34" charset="0"/>
              <a:buChar char="•"/>
            </a:pPr>
            <a:endParaRPr lang="en-US" b="0" i="0" dirty="0">
              <a:solidFill>
                <a:srgbClr val="E3E3E3"/>
              </a:solidFill>
              <a:effectLst/>
              <a:latin typeface="Segoe UI" panose="020B0502040204020203" pitchFamily="34" charset="0"/>
            </a:endParaRPr>
          </a:p>
          <a:p>
            <a:pPr algn="l">
              <a:buFont typeface="Arial" panose="020B0604020202020204" pitchFamily="34" charset="0"/>
              <a:buNone/>
            </a:pPr>
            <a:r>
              <a:rPr lang="en-US" b="0" i="0" dirty="0">
                <a:solidFill>
                  <a:srgbClr val="E3E3E3"/>
                </a:solidFill>
                <a:effectLst/>
                <a:latin typeface="Segoe UI" panose="020B0502040204020203" pitchFamily="34" charset="0"/>
              </a:rPr>
              <a:t>We </a:t>
            </a:r>
            <a:r>
              <a:rPr lang="en-US" b="1" i="0" u="sng" dirty="0">
                <a:solidFill>
                  <a:srgbClr val="E3E3E3"/>
                </a:solidFill>
                <a:effectLst/>
                <a:latin typeface="Segoe UI" panose="020B0502040204020203" pitchFamily="34" charset="0"/>
              </a:rPr>
              <a:t>do</a:t>
            </a:r>
            <a:r>
              <a:rPr lang="en-US" b="1" i="0" u="none" dirty="0">
                <a:solidFill>
                  <a:srgbClr val="E3E3E3"/>
                </a:solidFill>
                <a:effectLst/>
                <a:latin typeface="Segoe UI" panose="020B0502040204020203" pitchFamily="34" charset="0"/>
              </a:rPr>
              <a:t> </a:t>
            </a:r>
            <a:r>
              <a:rPr lang="en-US" b="0" i="0" dirty="0">
                <a:solidFill>
                  <a:srgbClr val="E3E3E3"/>
                </a:solidFill>
                <a:effectLst/>
                <a:latin typeface="Segoe UI" panose="020B0502040204020203" pitchFamily="34" charset="0"/>
              </a:rPr>
              <a:t>recommend that you use Read-only for data files and any remote tempdb configuration. </a:t>
            </a:r>
          </a:p>
          <a:p>
            <a:pPr algn="l">
              <a:buFont typeface="Arial" panose="020B0604020202020204" pitchFamily="34" charset="0"/>
              <a:buNone/>
            </a:pPr>
            <a:endParaRPr lang="en-US" b="0" i="0" dirty="0">
              <a:solidFill>
                <a:srgbClr val="E3E3E3"/>
              </a:solidFill>
              <a:effectLst/>
              <a:latin typeface="Segoe UI" panose="020B0502040204020203" pitchFamily="34" charset="0"/>
            </a:endParaRPr>
          </a:p>
          <a:p>
            <a:pPr algn="l">
              <a:buFont typeface="Arial" panose="020B0604020202020204" pitchFamily="34" charset="0"/>
              <a:buNone/>
            </a:pPr>
            <a:r>
              <a:rPr lang="en-US" b="0" i="0" dirty="0">
                <a:solidFill>
                  <a:srgbClr val="E3E3E3"/>
                </a:solidFill>
                <a:effectLst/>
                <a:latin typeface="Segoe UI" panose="020B0502040204020203" pitchFamily="34" charset="0"/>
              </a:rPr>
              <a:t>We recommend that you use </a:t>
            </a:r>
            <a:r>
              <a:rPr lang="en-US" b="0" i="0" u="sng" dirty="0">
                <a:solidFill>
                  <a:srgbClr val="E3E3E3"/>
                </a:solidFill>
                <a:effectLst/>
                <a:latin typeface="Segoe UI" panose="020B0502040204020203" pitchFamily="34" charset="0"/>
              </a:rPr>
              <a:t>no caching at all for the log file</a:t>
            </a:r>
            <a:r>
              <a:rPr lang="en-US" b="0" i="0" dirty="0">
                <a:solidFill>
                  <a:srgbClr val="E3E3E3"/>
                </a:solidFill>
                <a:effectLst/>
                <a:latin typeface="Segoe UI" panose="020B0502040204020203" pitchFamily="34" charset="0"/>
              </a:rPr>
              <a:t>. The log file would not benefit from read caching and you are losing the cache where it could be more useful for other storage needs.</a:t>
            </a:r>
          </a:p>
          <a:p>
            <a:pPr algn="l">
              <a:buFont typeface="Arial" panose="020B0604020202020204" pitchFamily="34" charset="0"/>
              <a:buNone/>
            </a:pPr>
            <a:endParaRPr lang="en-US" b="0" i="0" dirty="0">
              <a:solidFill>
                <a:srgbClr val="E3E3E3"/>
              </a:solidFill>
              <a:effectLst/>
              <a:latin typeface="Segoe UI" panose="020B0502040204020203" pitchFamily="34" charset="0"/>
            </a:endParaRPr>
          </a:p>
          <a:p>
            <a:pPr algn="l">
              <a:buFont typeface="Arial" panose="020B0604020202020204" pitchFamily="34" charset="0"/>
              <a:buNone/>
            </a:pPr>
            <a:r>
              <a:rPr lang="en-US" b="0" i="0" dirty="0">
                <a:solidFill>
                  <a:srgbClr val="E3E3E3"/>
                </a:solidFill>
                <a:effectLst/>
                <a:latin typeface="Segoe UI" panose="020B0502040204020203" pitchFamily="34" charset="0"/>
              </a:rPr>
              <a:t>So, you should only be choosing ‘read-only’ caching or ‘none’. </a:t>
            </a:r>
          </a:p>
          <a:p>
            <a:pPr algn="l">
              <a:buFont typeface="Arial" panose="020B0604020202020204" pitchFamily="34" charset="0"/>
              <a:buNone/>
            </a:pPr>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2992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How </a:t>
            </a:r>
            <a:r>
              <a:rPr lang="en-US" b="1" dirty="0" err="1"/>
              <a:t>ReadOnly</a:t>
            </a:r>
            <a:r>
              <a:rPr lang="en-US" b="1" dirty="0"/>
              <a:t> Caching Works (Reads) –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1" i="0" u="none" strike="noStrike" kern="1200" cap="none" spc="0" normalizeH="0" baseline="0" noProof="0" dirty="0">
              <a:ln w="3175">
                <a:noFill/>
              </a:ln>
              <a:solidFill>
                <a:srgbClr val="0078D4"/>
              </a:solidFill>
              <a:effectLst/>
              <a:uLnTx/>
              <a:uFillTx/>
              <a:latin typeface="Segoe UI Semibold"/>
              <a:ea typeface="+mn-ea"/>
              <a:cs typeface="Segoe UI"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E3E3E3"/>
                </a:solidFill>
                <a:effectLst/>
                <a:latin typeface="Segoe UI" panose="020B0502040204020203" pitchFamily="34" charset="0"/>
              </a:rPr>
              <a:t>Let's run through a couple examples of different host cache settings to see how it affects the data flow and performance. In this first example, we'll look at what happens with IO requests when the host caching setting is set to </a:t>
            </a:r>
            <a:r>
              <a:rPr lang="en-US" sz="900" b="1" i="0" dirty="0">
                <a:solidFill>
                  <a:srgbClr val="E3E3E3"/>
                </a:solidFill>
                <a:effectLst/>
                <a:latin typeface="Segoe UI" panose="020B0502040204020203" pitchFamily="34" charset="0"/>
              </a:rPr>
              <a:t>Read-only</a:t>
            </a:r>
            <a:r>
              <a:rPr lang="en-US" sz="900" b="0" i="0" dirty="0">
                <a:solidFill>
                  <a:srgbClr val="E3E3E3"/>
                </a:solidFill>
                <a:effectLst/>
                <a:latin typeface="Segoe UI" panose="020B0502040204020203" pitchFamily="34" charset="0"/>
              </a:rPr>
              <a:t>, but the </a:t>
            </a:r>
            <a:r>
              <a:rPr kumimoji="0" lang="en-US" sz="9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data is </a:t>
            </a:r>
            <a:r>
              <a:rPr kumimoji="0" lang="en-US" sz="900" b="0" i="0" u="none" strike="noStrike" kern="1200" cap="none" spc="0" normalizeH="0" baseline="0" noProof="0" dirty="0">
                <a:ln w="3175">
                  <a:noFill/>
                </a:ln>
                <a:solidFill>
                  <a:srgbClr val="FF0000"/>
                </a:solidFill>
                <a:effectLst/>
                <a:uLnTx/>
                <a:uFillTx/>
                <a:latin typeface="Segoe UI Semibold"/>
                <a:ea typeface="+mn-ea"/>
                <a:cs typeface="Segoe UI" pitchFamily="34" charset="0"/>
              </a:rPr>
              <a:t>NOT</a:t>
            </a:r>
            <a:r>
              <a:rPr kumimoji="0" lang="en-US" sz="9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 available in cache…</a:t>
            </a:r>
            <a:endParaRPr lang="en-US" b="1" dirty="0"/>
          </a:p>
          <a:p>
            <a:pPr algn="l"/>
            <a:endParaRPr lang="en-US" b="1" dirty="0"/>
          </a:p>
          <a:p>
            <a:pPr algn="l"/>
            <a:r>
              <a:rPr lang="en-US" b="0" i="0" dirty="0">
                <a:solidFill>
                  <a:srgbClr val="E3E3E3"/>
                </a:solidFill>
                <a:effectLst/>
                <a:latin typeface="Segoe UI" panose="020B0502040204020203" pitchFamily="34" charset="0"/>
              </a:rPr>
              <a:t>When a read is performed and the desired data is </a:t>
            </a:r>
            <a:r>
              <a:rPr lang="en-US" b="0" i="1" dirty="0">
                <a:solidFill>
                  <a:srgbClr val="E3E3E3"/>
                </a:solidFill>
                <a:effectLst/>
                <a:latin typeface="Segoe UI" panose="020B0502040204020203" pitchFamily="34" charset="0"/>
              </a:rPr>
              <a:t>not</a:t>
            </a:r>
            <a:r>
              <a:rPr lang="en-US" b="0" i="0" dirty="0">
                <a:solidFill>
                  <a:srgbClr val="E3E3E3"/>
                </a:solidFill>
                <a:effectLst/>
                <a:latin typeface="Segoe UI" panose="020B0502040204020203" pitchFamily="34" charset="0"/>
              </a:rPr>
              <a:t> available on the cache, the read request is sent to the disk. </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Then the disk surfaces it to both the cache and the VM. </a:t>
            </a:r>
          </a:p>
          <a:p>
            <a:pPr algn="l"/>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So, this read is counted toward both the VM's uncached limit and the VM's cached limit.</a:t>
            </a:r>
            <a:endParaRPr lang="en-US" b="1" u="sng"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6082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How Host Caching Works - </a:t>
            </a:r>
            <a:r>
              <a:rPr kumimoji="0" lang="en-US" sz="9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If the data is available in cache…</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When a read is performed and the desired data is available on the cache, </a:t>
            </a:r>
            <a:r>
              <a:rPr lang="en-US" b="0" i="0" u="sng" dirty="0">
                <a:solidFill>
                  <a:srgbClr val="E3E3E3"/>
                </a:solidFill>
                <a:effectLst/>
                <a:latin typeface="Segoe UI" panose="020B0502040204020203" pitchFamily="34" charset="0"/>
              </a:rPr>
              <a:t>the cache returns the requested data</a:t>
            </a:r>
            <a:r>
              <a:rPr lang="en-US" b="0" i="0" dirty="0">
                <a:solidFill>
                  <a:srgbClr val="E3E3E3"/>
                </a:solidFill>
                <a:effectLst/>
                <a:latin typeface="Segoe UI" panose="020B0502040204020203" pitchFamily="34" charset="0"/>
              </a:rPr>
              <a:t>. </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1" i="0" u="sng" dirty="0">
                <a:solidFill>
                  <a:srgbClr val="E3E3E3"/>
                </a:solidFill>
                <a:effectLst/>
                <a:latin typeface="Segoe UI" panose="020B0502040204020203" pitchFamily="34" charset="0"/>
              </a:rPr>
              <a:t>There is no need to read from the disk. </a:t>
            </a:r>
            <a:br>
              <a:rPr lang="en-US" b="1" i="0" u="sng" dirty="0">
                <a:solidFill>
                  <a:srgbClr val="E3E3E3"/>
                </a:solidFill>
                <a:effectLst/>
                <a:latin typeface="Segoe UI" panose="020B0502040204020203" pitchFamily="34" charset="0"/>
              </a:rPr>
            </a:br>
            <a:br>
              <a:rPr lang="en-US" b="1" i="0" u="sng" dirty="0">
                <a:solidFill>
                  <a:srgbClr val="E3E3E3"/>
                </a:solidFill>
                <a:effectLst/>
                <a:latin typeface="Segoe UI" panose="020B0502040204020203" pitchFamily="34" charset="0"/>
              </a:rPr>
            </a:br>
            <a:r>
              <a:rPr lang="en-US" b="1" i="0" u="sng" dirty="0">
                <a:solidFill>
                  <a:srgbClr val="E3E3E3"/>
                </a:solidFill>
                <a:effectLst/>
                <a:latin typeface="Segoe UI" panose="020B0502040204020203" pitchFamily="34" charset="0"/>
              </a:rPr>
              <a:t>!!!This read is ONLY counted toward the VM's cached limits. </a:t>
            </a:r>
          </a:p>
          <a:p>
            <a:pPr algn="l"/>
            <a:endParaRPr lang="en-US" b="1"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5605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When a write is performed, </a:t>
            </a:r>
            <a:r>
              <a:rPr lang="en-US" b="0" i="0" u="sng" dirty="0">
                <a:solidFill>
                  <a:srgbClr val="E3E3E3"/>
                </a:solidFill>
                <a:effectLst/>
                <a:latin typeface="Segoe UI" panose="020B0502040204020203" pitchFamily="34" charset="0"/>
              </a:rPr>
              <a:t>the write has to be written to both the cache and the disk before it is considered complete</a:t>
            </a:r>
            <a:r>
              <a:rPr lang="en-US" b="0" i="0" dirty="0">
                <a:solidFill>
                  <a:srgbClr val="E3E3E3"/>
                </a:solidFill>
                <a:effectLst/>
                <a:latin typeface="Segoe UI" panose="020B0502040204020203" pitchFamily="34" charset="0"/>
              </a:rPr>
              <a:t>. </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This write is counted toward the VM's </a:t>
            </a:r>
            <a:r>
              <a:rPr lang="en-US" b="1" i="0" dirty="0" err="1">
                <a:solidFill>
                  <a:srgbClr val="E3E3E3"/>
                </a:solidFill>
                <a:effectLst/>
                <a:latin typeface="Segoe UI" panose="020B0502040204020203" pitchFamily="34" charset="0"/>
              </a:rPr>
              <a:t>uncached</a:t>
            </a:r>
            <a:r>
              <a:rPr lang="en-US" b="1" i="0" dirty="0">
                <a:solidFill>
                  <a:srgbClr val="E3E3E3"/>
                </a:solidFill>
                <a:effectLst/>
                <a:latin typeface="Segoe UI" panose="020B0502040204020203" pitchFamily="34" charset="0"/>
              </a:rPr>
              <a:t> limit </a:t>
            </a:r>
            <a:r>
              <a:rPr lang="en-US" b="1" i="0" u="sng" dirty="0">
                <a:solidFill>
                  <a:srgbClr val="E3E3E3"/>
                </a:solidFill>
                <a:effectLst/>
                <a:latin typeface="Segoe UI" panose="020B0502040204020203" pitchFamily="34" charset="0"/>
              </a:rPr>
              <a:t>and</a:t>
            </a:r>
            <a:r>
              <a:rPr lang="en-US" b="1" i="0" dirty="0">
                <a:solidFill>
                  <a:srgbClr val="E3E3E3"/>
                </a:solidFill>
                <a:effectLst/>
                <a:latin typeface="Segoe UI" panose="020B0502040204020203" pitchFamily="34" charset="0"/>
              </a:rPr>
              <a:t> the VM's cached limit.</a:t>
            </a:r>
            <a:endParaRPr lang="en-US" b="1"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6077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Now let's look at what happens with IO requests when the host cache setting is set to </a:t>
            </a:r>
            <a:r>
              <a:rPr lang="en-US" b="1" i="0" dirty="0">
                <a:solidFill>
                  <a:srgbClr val="E3E3E3"/>
                </a:solidFill>
                <a:effectLst/>
                <a:latin typeface="Segoe UI" panose="020B0502040204020203" pitchFamily="34" charset="0"/>
              </a:rPr>
              <a:t>Read/write</a:t>
            </a:r>
            <a:r>
              <a:rPr lang="en-US" b="0" i="0" dirty="0">
                <a:solidFill>
                  <a:srgbClr val="E3E3E3"/>
                </a:solidFill>
                <a:effectLst/>
                <a:latin typeface="Segoe UI" panose="020B0502040204020203" pitchFamily="34" charset="0"/>
              </a:rPr>
              <a:t>.</a:t>
            </a:r>
          </a:p>
          <a:p>
            <a:pPr algn="l">
              <a:buFont typeface="Arial" panose="020B0604020202020204" pitchFamily="34" charset="0"/>
              <a:buNone/>
            </a:pPr>
            <a:endParaRPr lang="en-US" b="0" i="0" dirty="0">
              <a:solidFill>
                <a:srgbClr val="E3E3E3"/>
              </a:solidFill>
              <a:effectLst/>
              <a:latin typeface="Segoe UI" panose="020B0502040204020203" pitchFamily="34" charset="0"/>
            </a:endParaRPr>
          </a:p>
          <a:p>
            <a:pPr algn="l"/>
            <a:r>
              <a:rPr lang="en-US" b="0" i="0" u="sng" dirty="0">
                <a:solidFill>
                  <a:srgbClr val="E3E3E3"/>
                </a:solidFill>
                <a:effectLst/>
                <a:latin typeface="Segoe UI" panose="020B0502040204020203" pitchFamily="34" charset="0"/>
              </a:rPr>
              <a:t>The reads are simple. A read is handled the same way as a read-only. </a:t>
            </a:r>
            <a:r>
              <a:rPr lang="en-US" b="0" i="0" dirty="0">
                <a:solidFill>
                  <a:srgbClr val="E3E3E3"/>
                </a:solidFill>
                <a:effectLst/>
                <a:latin typeface="Segoe UI" panose="020B0502040204020203" pitchFamily="34" charset="0"/>
              </a:rPr>
              <a:t>The writes are the only thing that's different with read/write caching. </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When writing with host caching set to </a:t>
            </a:r>
            <a:r>
              <a:rPr lang="en-US" b="1" i="0" dirty="0">
                <a:solidFill>
                  <a:srgbClr val="E3E3E3"/>
                </a:solidFill>
                <a:effectLst/>
                <a:latin typeface="Segoe UI" panose="020B0502040204020203" pitchFamily="34" charset="0"/>
              </a:rPr>
              <a:t>Read/write</a:t>
            </a:r>
            <a:r>
              <a:rPr lang="en-US" b="0" i="0" dirty="0">
                <a:solidFill>
                  <a:srgbClr val="E3E3E3"/>
                </a:solidFill>
                <a:effectLst/>
                <a:latin typeface="Segoe UI" panose="020B0502040204020203" pitchFamily="34" charset="0"/>
              </a:rPr>
              <a:t>, the write needs to be written to the host cache to be considered complete. </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write is then </a:t>
            </a:r>
            <a:r>
              <a:rPr lang="en-US" b="0" i="1" dirty="0">
                <a:solidFill>
                  <a:srgbClr val="E3E3E3"/>
                </a:solidFill>
                <a:effectLst/>
                <a:latin typeface="Segoe UI" panose="020B0502040204020203" pitchFamily="34" charset="0"/>
              </a:rPr>
              <a:t>lazily</a:t>
            </a:r>
            <a:r>
              <a:rPr lang="en-US" b="0" i="0" dirty="0">
                <a:solidFill>
                  <a:srgbClr val="E3E3E3"/>
                </a:solidFill>
                <a:effectLst/>
                <a:latin typeface="Segoe UI" panose="020B0502040204020203" pitchFamily="34" charset="0"/>
              </a:rPr>
              <a:t> written to the disk during a </a:t>
            </a:r>
            <a:r>
              <a:rPr lang="en-US" b="0" i="0" u="sng" dirty="0">
                <a:solidFill>
                  <a:srgbClr val="E3E3E3"/>
                </a:solidFill>
                <a:effectLst/>
                <a:latin typeface="Segoe UI" panose="020B0502040204020203" pitchFamily="34" charset="0"/>
              </a:rPr>
              <a:t>background process</a:t>
            </a:r>
            <a:r>
              <a:rPr lang="en-US" b="0" i="0" dirty="0">
                <a:solidFill>
                  <a:srgbClr val="E3E3E3"/>
                </a:solidFill>
                <a:effectLst/>
                <a:latin typeface="Segoe UI" panose="020B0502040204020203" pitchFamily="34" charset="0"/>
              </a:rPr>
              <a:t>. This means that a write is counted towards cached IO when it is written to the cache. When it is lazily written to the disk, it counts toward the uncached IO.</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This is why you don’t want to enable write caching for the transaction log. You are basically chewing up the cache for writes and never getting any benefit from read operations.</a:t>
            </a:r>
          </a:p>
          <a:p>
            <a:pPr algn="l"/>
            <a:endParaRPr lang="en-US" b="1"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1092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Benefits of Host Caching</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We are going back to the previous example, but we are going to fix it with caching.</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Again, We are using a E8ds_v4 (</a:t>
            </a:r>
            <a:r>
              <a:rPr lang="en-US" b="1" i="0" dirty="0">
                <a:solidFill>
                  <a:srgbClr val="E3E3E3"/>
                </a:solidFill>
                <a:effectLst/>
                <a:latin typeface="Segoe UI" panose="020B0502040204020203" pitchFamily="34" charset="0"/>
              </a:rPr>
              <a:t>12800 IOPS uncached; 77000 IOPS cached </a:t>
            </a:r>
            <a:r>
              <a:rPr lang="en-US" b="0" i="0" dirty="0">
                <a:solidFill>
                  <a:srgbClr val="E3E3E3"/>
                </a:solidFill>
                <a:effectLst/>
                <a:latin typeface="Segoe UI" panose="020B0502040204020203" pitchFamily="34" charset="0"/>
              </a:rPr>
              <a:t>) virtual machine has </a:t>
            </a:r>
            <a:r>
              <a:rPr lang="en-US" b="0" i="0" dirty="0" err="1">
                <a:solidFill>
                  <a:srgbClr val="E3E3E3"/>
                </a:solidFill>
                <a:effectLst/>
                <a:latin typeface="Segoe UI" panose="020B0502040204020203" pitchFamily="34" charset="0"/>
              </a:rPr>
              <a:t>readonly</a:t>
            </a:r>
            <a:r>
              <a:rPr lang="en-US" b="0" i="0" dirty="0">
                <a:solidFill>
                  <a:srgbClr val="E3E3E3"/>
                </a:solidFill>
                <a:effectLst/>
                <a:latin typeface="Segoe UI" panose="020B0502040204020203" pitchFamily="34" charset="0"/>
              </a:rPr>
              <a:t> caching enabled for the data disks. </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The application is again requesting 15,000 IOPS. </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The requests are broken down as 5,000 IOPS to each underlying disk attached.</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Because caching is enabled for the underlying storage, we can get the 15,000 IOPS from the cached throughput, and we do not run into the uncached limits of the virtual machine.</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1" i="0" dirty="0">
                <a:solidFill>
                  <a:srgbClr val="E3E3E3"/>
                </a:solidFill>
                <a:effectLst/>
                <a:latin typeface="Segoe UI" panose="020B0502040204020203" pitchFamily="34" charset="0"/>
              </a:rPr>
              <a:t>With caching enabled, even at 15000 IOPS, no performance capping occurs.</a:t>
            </a:r>
            <a:endParaRPr lang="en-US" b="1" dirty="0"/>
          </a:p>
          <a:p>
            <a:endParaRPr lang="en-US" b="1"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6966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customers consider moving to the cloud.. What do they do typically do? From our experience, many times we are sizing SQL Server workloads by memory and CPU. It makes sense to size by cores as we are sizing based on what we have licensed, maybe we are looking at Azure Hybrid Benefits and are taking the best advantage of this benefit, and of course we know SQL Server benefits from memory as SQL Server takes advantage of what’s cached in the buffer pool and many components on the SQLOS takes advantage of memory.</a:t>
            </a:r>
          </a:p>
          <a:p>
            <a:endParaRPr lang="en-US" dirty="0"/>
          </a:p>
          <a:p>
            <a:r>
              <a:rPr lang="en-US" dirty="0"/>
              <a:t>- but we often miss the opportunity to size based on throughput and IOPs and this is commonly where customers are needing the performance.</a:t>
            </a:r>
          </a:p>
          <a:p>
            <a:endParaRPr lang="en-US" dirty="0"/>
          </a:p>
          <a:p>
            <a:r>
              <a:rPr lang="en-US" dirty="0"/>
              <a:t>The reason for this is not fully understanding the difference of CAPEX and OPEX and how </a:t>
            </a:r>
            <a:r>
              <a:rPr lang="en-US" i="1" dirty="0"/>
              <a:t>it should</a:t>
            </a:r>
            <a:r>
              <a:rPr lang="en-US" dirty="0"/>
              <a:t> change the way we approach architecting solutions in the cloud and how we should test and interpret the results of those tests.</a:t>
            </a:r>
          </a:p>
          <a:p>
            <a:endParaRPr lang="en-US" dirty="0"/>
          </a:p>
          <a:p>
            <a:r>
              <a:rPr lang="en-US" dirty="0"/>
              <a:t>To put it simply, in the cloud we only want to use what we need. </a:t>
            </a:r>
          </a:p>
          <a:p>
            <a:endParaRPr lang="en-US" dirty="0"/>
          </a:p>
          <a:p>
            <a:r>
              <a:rPr lang="en-US" dirty="0"/>
              <a:t>In order to accomplish this, we need to have a strong user experience - we have to carefully size and we must </a:t>
            </a:r>
            <a:r>
              <a:rPr lang="en-US" b="1" dirty="0"/>
              <a:t>always be tuning (ABT) </a:t>
            </a:r>
            <a:r>
              <a:rPr lang="en-US" b="0" dirty="0"/>
              <a:t>our workloads.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8/4/2021 9:13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94003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Disk allocation and performance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Let’s see how this applies to the virtual machine we have been using in our examples.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dirty="0">
              <a:solidFill>
                <a:schemeClr val="tx1"/>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Consider the Standard_E8ds_v4. The Standard_E8ds_v4</a:t>
            </a:r>
            <a:r>
              <a:rPr lang="en-US" sz="900" b="1" i="0" u="none" strike="noStrike" dirty="0">
                <a:solidFill>
                  <a:schemeClr val="tx1"/>
                </a:solidFill>
                <a:effectLst/>
                <a:latin typeface="Segoe UI" panose="020B0502040204020203" pitchFamily="34" charset="0"/>
              </a:rPr>
              <a:t> </a:t>
            </a:r>
            <a:r>
              <a:rPr lang="en-US" b="0" i="0" dirty="0">
                <a:solidFill>
                  <a:srgbClr val="E3E3E3"/>
                </a:solidFill>
                <a:effectLst/>
                <a:latin typeface="Segoe UI" panose="020B0502040204020203" pitchFamily="34" charset="0"/>
              </a:rPr>
              <a:t>would prevent achieving the 20,000 IOPS of a 4 x P30 storage pool, because of limits at the VM level.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Now, if the pool could leverage read-only caching, we could improve on this limitation with an additional 64,000 IOPS.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We are able to leverage the ephemeral disk for tempdb which won’t count against our </a:t>
            </a:r>
            <a:r>
              <a:rPr lang="en-US" b="0" i="0" dirty="0" err="1">
                <a:solidFill>
                  <a:srgbClr val="E3E3E3"/>
                </a:solidFill>
                <a:effectLst/>
                <a:latin typeface="Segoe UI" panose="020B0502040204020203" pitchFamily="34" charset="0"/>
              </a:rPr>
              <a:t>uncached</a:t>
            </a:r>
            <a:r>
              <a:rPr lang="en-US" b="0" i="0" dirty="0">
                <a:solidFill>
                  <a:srgbClr val="E3E3E3"/>
                </a:solidFill>
                <a:effectLst/>
                <a:latin typeface="Segoe UI" panose="020B0502040204020203" pitchFamily="34" charset="0"/>
              </a:rPr>
              <a:t> IOPS and throughput. </a:t>
            </a:r>
          </a:p>
          <a:p>
            <a:pPr algn="l"/>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Spreading out and isolating these data, log and tempdb further ensures workloads can get the expected IOPS and throughput it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You can use the VM-level and Disk-level metrics to track the performance and setup alerts as needed. Please see the references on Azure Disk Metrics and our previous performance monitor references.</a:t>
            </a:r>
            <a:endParaRPr lang="en-US" dirty="0"/>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Other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3E3E3"/>
                </a:solidFill>
                <a:effectLst/>
                <a:latin typeface="Segoe UI" panose="020B0502040204020203" pitchFamily="34" charset="0"/>
              </a:rPr>
              <a:t>Some things to be aware of is that Azure prioritizes the network channel for disk traffic over other lower priority traffic which helps improve performance and Azure Storage implements automatic load balancing.</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Azure Storage allocates required resources when you create a disk and applies proactive and reactive balancing of resources to handle the traffic level.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8/4/2021 9:13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146501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Disk allocation and performance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Let’s see how this applies to the virtual machine we have been using in our examples.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dirty="0">
              <a:solidFill>
                <a:schemeClr val="tx1"/>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Consider the Standard_E8ds_v4. The Standard_E8ds_v4</a:t>
            </a:r>
            <a:r>
              <a:rPr lang="en-US" sz="900" b="1" i="0" u="none" strike="noStrike" dirty="0">
                <a:solidFill>
                  <a:schemeClr val="tx1"/>
                </a:solidFill>
                <a:effectLst/>
                <a:latin typeface="Segoe UI" panose="020B0502040204020203" pitchFamily="34" charset="0"/>
              </a:rPr>
              <a:t> </a:t>
            </a:r>
            <a:r>
              <a:rPr lang="en-US" b="0" i="0" dirty="0">
                <a:solidFill>
                  <a:srgbClr val="E3E3E3"/>
                </a:solidFill>
                <a:effectLst/>
                <a:latin typeface="Segoe UI" panose="020B0502040204020203" pitchFamily="34" charset="0"/>
              </a:rPr>
              <a:t>would prevent achieving the 20,000 IOPS of a 4 x P30 storage pool, because of limits at the VM level.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Now, if the pool could leverage read-only caching, we could improve on this limitation with an additional 64,000 IOPS.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We are able to leverage the ephemeral disk for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which won’t count against our </a:t>
            </a:r>
            <a:r>
              <a:rPr lang="en-US" b="0" i="0" dirty="0" err="1">
                <a:solidFill>
                  <a:srgbClr val="E3E3E3"/>
                </a:solidFill>
                <a:effectLst/>
                <a:latin typeface="Segoe UI" panose="020B0502040204020203" pitchFamily="34" charset="0"/>
              </a:rPr>
              <a:t>uncached</a:t>
            </a:r>
            <a:r>
              <a:rPr lang="en-US" b="0" i="0" dirty="0">
                <a:solidFill>
                  <a:srgbClr val="E3E3E3"/>
                </a:solidFill>
                <a:effectLst/>
                <a:latin typeface="Segoe UI" panose="020B0502040204020203" pitchFamily="34" charset="0"/>
              </a:rPr>
              <a:t> IOPS and throughput. </a:t>
            </a:r>
          </a:p>
          <a:p>
            <a:pPr algn="l"/>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Spreading out and isolating these data, log and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further ensures workloads can get the expected IOPS and throughput it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You can use the VM-level and Disk-level metrics to track the performance and setup alerts as needed. Please see the references on Azure Disk Metrics and our previous performance monitor references.</a:t>
            </a:r>
            <a:endParaRPr lang="en-US" dirty="0"/>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Other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3E3E3"/>
                </a:solidFill>
                <a:effectLst/>
                <a:latin typeface="Segoe UI" panose="020B0502040204020203" pitchFamily="34" charset="0"/>
              </a:rPr>
              <a:t>Some things to be aware of is that Azure prioritizes the network channel for disk traffic over other lower priority traffic which helps improve performance and Azure Storage implements automatic load balancing.</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Azure Storage allocates required resources when you create a disk and applies proactive and reactive balancing of resources to handle the traffic level. </a:t>
            </a:r>
          </a:p>
          <a:p>
            <a:pPr algn="l"/>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8/4/2021 9:13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998249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Disk allocation and performance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Let’s see how this applies to the virtual machine we have been using in our examples.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dirty="0">
              <a:solidFill>
                <a:schemeClr val="tx1"/>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Consider the Standard_E8ds_v4. The Standard_E8ds_v4</a:t>
            </a:r>
            <a:r>
              <a:rPr lang="en-US" sz="900" b="1" i="0" u="none" strike="noStrike" dirty="0">
                <a:solidFill>
                  <a:schemeClr val="tx1"/>
                </a:solidFill>
                <a:effectLst/>
                <a:latin typeface="Segoe UI" panose="020B0502040204020203" pitchFamily="34" charset="0"/>
              </a:rPr>
              <a:t> </a:t>
            </a:r>
            <a:r>
              <a:rPr lang="en-US" b="0" i="0" dirty="0">
                <a:solidFill>
                  <a:srgbClr val="E3E3E3"/>
                </a:solidFill>
                <a:effectLst/>
                <a:latin typeface="Segoe UI" panose="020B0502040204020203" pitchFamily="34" charset="0"/>
              </a:rPr>
              <a:t>would prevent achieving the 20,000 IOPS of a 4 x P30 storage pool, because of limits at the VM level.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Now, if the pool could leverage read-only caching, we could improve on this limitation with an additional 64,000 IOPS.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We are able to leverage the ephemeral disk for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which won’t count against our </a:t>
            </a:r>
            <a:r>
              <a:rPr lang="en-US" b="0" i="0" dirty="0" err="1">
                <a:solidFill>
                  <a:srgbClr val="E3E3E3"/>
                </a:solidFill>
                <a:effectLst/>
                <a:latin typeface="Segoe UI" panose="020B0502040204020203" pitchFamily="34" charset="0"/>
              </a:rPr>
              <a:t>uncached</a:t>
            </a:r>
            <a:r>
              <a:rPr lang="en-US" b="0" i="0" dirty="0">
                <a:solidFill>
                  <a:srgbClr val="E3E3E3"/>
                </a:solidFill>
                <a:effectLst/>
                <a:latin typeface="Segoe UI" panose="020B0502040204020203" pitchFamily="34" charset="0"/>
              </a:rPr>
              <a:t> IOPS and throughput. </a:t>
            </a:r>
          </a:p>
          <a:p>
            <a:pPr algn="l"/>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Spreading out and isolating these data, log and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further ensures workloads can get the expected IOPS and throughput it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You can use the VM-level and Disk-level metrics to track the performance and setup alerts as needed. Please see the references on Azure Disk Metrics and our previous performance monitor references.</a:t>
            </a:r>
            <a:endParaRPr lang="en-US" dirty="0"/>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Other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3E3E3"/>
                </a:solidFill>
                <a:effectLst/>
                <a:latin typeface="Segoe UI" panose="020B0502040204020203" pitchFamily="34" charset="0"/>
              </a:rPr>
              <a:t>Some things to be aware of is that Azure prioritizes the network channel for disk traffic over other lower priority traffic which helps improve performance and Azure Storage implements automatic load balancing.</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Azure Storage allocates required resources when you create a disk and applies proactive and reactive balancing of resources to handle the traffic level. </a:t>
            </a:r>
          </a:p>
          <a:p>
            <a:pPr algn="l"/>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8/4/2021 9:13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294561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Disk allocation and performance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Let’s see how this applies to the virtual machine we have been using in our examples.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dirty="0">
              <a:solidFill>
                <a:schemeClr val="tx1"/>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dirty="0">
                <a:solidFill>
                  <a:schemeClr val="tx1"/>
                </a:solidFill>
                <a:effectLst/>
                <a:latin typeface="Segoe UI" panose="020B0502040204020203" pitchFamily="34" charset="0"/>
              </a:rPr>
              <a:t>Consider the Standard_E8ds_v4. The Standard_E8ds_v4</a:t>
            </a:r>
            <a:r>
              <a:rPr lang="en-US" sz="900" b="1" i="0" u="none" strike="noStrike" dirty="0">
                <a:solidFill>
                  <a:schemeClr val="tx1"/>
                </a:solidFill>
                <a:effectLst/>
                <a:latin typeface="Segoe UI" panose="020B0502040204020203" pitchFamily="34" charset="0"/>
              </a:rPr>
              <a:t> </a:t>
            </a:r>
            <a:r>
              <a:rPr lang="en-US" b="0" i="0" dirty="0">
                <a:solidFill>
                  <a:srgbClr val="E3E3E3"/>
                </a:solidFill>
                <a:effectLst/>
                <a:latin typeface="Segoe UI" panose="020B0502040204020203" pitchFamily="34" charset="0"/>
              </a:rPr>
              <a:t>would prevent achieving the 20,000 IOPS of a 4 x P30 storage pool, because of limits at the VM level.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Now, if the pool could leverage read-only caching, we could improve on this limitation with an additional 64,000 IOPS.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We are able to leverage the ephemeral disk for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which won’t count against our </a:t>
            </a:r>
            <a:r>
              <a:rPr lang="en-US" b="0" i="0" dirty="0" err="1">
                <a:solidFill>
                  <a:srgbClr val="E3E3E3"/>
                </a:solidFill>
                <a:effectLst/>
                <a:latin typeface="Segoe UI" panose="020B0502040204020203" pitchFamily="34" charset="0"/>
              </a:rPr>
              <a:t>uncached</a:t>
            </a:r>
            <a:r>
              <a:rPr lang="en-US" b="0" i="0" dirty="0">
                <a:solidFill>
                  <a:srgbClr val="E3E3E3"/>
                </a:solidFill>
                <a:effectLst/>
                <a:latin typeface="Segoe UI" panose="020B0502040204020203" pitchFamily="34" charset="0"/>
              </a:rPr>
              <a:t> IOPS and throughput. </a:t>
            </a:r>
          </a:p>
          <a:p>
            <a:pPr algn="l"/>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Spreading out and isolating these data, log and </a:t>
            </a:r>
            <a:r>
              <a:rPr lang="en-US" b="0" i="0" dirty="0" err="1">
                <a:solidFill>
                  <a:srgbClr val="E3E3E3"/>
                </a:solidFill>
                <a:effectLst/>
                <a:latin typeface="Segoe UI" panose="020B0502040204020203" pitchFamily="34" charset="0"/>
              </a:rPr>
              <a:t>tempdb</a:t>
            </a:r>
            <a:r>
              <a:rPr lang="en-US" b="0" i="0" dirty="0">
                <a:solidFill>
                  <a:srgbClr val="E3E3E3"/>
                </a:solidFill>
                <a:effectLst/>
                <a:latin typeface="Segoe UI" panose="020B0502040204020203" pitchFamily="34" charset="0"/>
              </a:rPr>
              <a:t> further ensures workloads can get the expected IOPS and throughput it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You can use the VM-level and Disk-level metrics to track the performance and setup alerts as needed. Please see the references on Azure Disk Metrics and our previous performance monitor references.</a:t>
            </a:r>
            <a:endParaRPr lang="en-US" dirty="0"/>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Other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E3E3E3"/>
                </a:solidFill>
                <a:effectLst/>
                <a:latin typeface="Segoe UI" panose="020B0502040204020203" pitchFamily="34" charset="0"/>
              </a:rPr>
              <a:t>Some things to be aware of is that Azure prioritizes the network channel for disk traffic over other lower priority traffic which helps improve performance and Azure Storage implements automatic load balancing.</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Azure Storage allocates required resources when you create a disk and applies proactive and reactive balancing of resources to handle the traffic level. </a:t>
            </a:r>
          </a:p>
          <a:p>
            <a:pPr algn="l"/>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8/4/2021 9:13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101551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Counters to measure application performance requirements</a:t>
            </a:r>
          </a:p>
          <a:p>
            <a:pPr algn="l"/>
            <a:r>
              <a:rPr lang="en-US" b="0" i="0" dirty="0">
                <a:solidFill>
                  <a:srgbClr val="E3E3E3"/>
                </a:solidFill>
                <a:effectLst/>
                <a:latin typeface="Segoe UI" panose="020B0502040204020203" pitchFamily="34" charset="0"/>
              </a:rPr>
              <a:t>The best way to measure performance requirements of your application, is to use performance-monitoring tools provided by the operating system of the server. You can use </a:t>
            </a:r>
            <a:r>
              <a:rPr lang="en-US" b="0" i="0" dirty="0" err="1">
                <a:solidFill>
                  <a:srgbClr val="E3E3E3"/>
                </a:solidFill>
                <a:effectLst/>
                <a:latin typeface="Segoe UI" panose="020B0502040204020203" pitchFamily="34" charset="0"/>
              </a:rPr>
              <a:t>PerfMon</a:t>
            </a:r>
            <a:r>
              <a:rPr lang="en-US" b="0" i="0" dirty="0">
                <a:solidFill>
                  <a:srgbClr val="E3E3E3"/>
                </a:solidFill>
                <a:effectLst/>
                <a:latin typeface="Segoe UI" panose="020B0502040204020203" pitchFamily="34" charset="0"/>
              </a:rPr>
              <a:t> for Windows and </a:t>
            </a:r>
            <a:r>
              <a:rPr lang="en-US" b="0" i="0" dirty="0" err="1">
                <a:solidFill>
                  <a:srgbClr val="E3E3E3"/>
                </a:solidFill>
                <a:effectLst/>
                <a:latin typeface="Segoe UI" panose="020B0502040204020203" pitchFamily="34" charset="0"/>
              </a:rPr>
              <a:t>iostat</a:t>
            </a:r>
            <a:r>
              <a:rPr lang="en-US" b="0" i="0" dirty="0">
                <a:solidFill>
                  <a:srgbClr val="E3E3E3"/>
                </a:solidFill>
                <a:effectLst/>
                <a:latin typeface="Segoe UI" panose="020B0502040204020203" pitchFamily="34" charset="0"/>
              </a:rPr>
              <a:t> for Linux. These tools capture counters corresponding to each measure explained in the above section. You must capture the values of these counters when your application is running its normal, peak, and off-hours workloads.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a:t>
            </a:r>
            <a:r>
              <a:rPr lang="en-US" b="0" i="0" dirty="0" err="1">
                <a:solidFill>
                  <a:srgbClr val="E3E3E3"/>
                </a:solidFill>
                <a:effectLst/>
                <a:latin typeface="Segoe UI" panose="020B0502040204020203" pitchFamily="34" charset="0"/>
              </a:rPr>
              <a:t>PerfMon</a:t>
            </a:r>
            <a:r>
              <a:rPr lang="en-US" b="0" i="0" dirty="0">
                <a:solidFill>
                  <a:srgbClr val="E3E3E3"/>
                </a:solidFill>
                <a:effectLst/>
                <a:latin typeface="Segoe UI" panose="020B0502040204020203" pitchFamily="34" charset="0"/>
              </a:rPr>
              <a:t> counters are available for processor, memory and, each logical disk and physical disk of your server. When you use premium storage disks with a VM, the physical disk counters are for each premium storage disk, and logical disk counters are for each volume created on the premium storage disks. You must capture the values for the disks that host your application workload. If there is a one to one mapping between logical and physical disks, you can refer to physical disk counters; otherwise </a:t>
            </a:r>
            <a:r>
              <a:rPr lang="en-US" b="0" i="0" u="sng" dirty="0">
                <a:solidFill>
                  <a:srgbClr val="E3E3E3"/>
                </a:solidFill>
                <a:effectLst/>
                <a:latin typeface="Segoe UI" panose="020B0502040204020203" pitchFamily="34" charset="0"/>
              </a:rPr>
              <a:t>refer to the logical disk counters</a:t>
            </a:r>
            <a:r>
              <a:rPr lang="en-US" b="0" i="0" dirty="0">
                <a:solidFill>
                  <a:srgbClr val="E3E3E3"/>
                </a:solidFill>
                <a:effectLst/>
                <a:latin typeface="Segoe UI" panose="020B0502040204020203" pitchFamily="34" charset="0"/>
              </a:rPr>
              <a:t>. </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On Linux, the </a:t>
            </a:r>
            <a:r>
              <a:rPr lang="en-US" b="0" i="0" dirty="0" err="1">
                <a:solidFill>
                  <a:srgbClr val="E3E3E3"/>
                </a:solidFill>
                <a:effectLst/>
                <a:latin typeface="Segoe UI" panose="020B0502040204020203" pitchFamily="34" charset="0"/>
              </a:rPr>
              <a:t>iostat</a:t>
            </a:r>
            <a:r>
              <a:rPr lang="en-US" b="0" i="0" dirty="0">
                <a:solidFill>
                  <a:srgbClr val="E3E3E3"/>
                </a:solidFill>
                <a:effectLst/>
                <a:latin typeface="Segoe UI" panose="020B0502040204020203" pitchFamily="34" charset="0"/>
              </a:rPr>
              <a:t> command generates a CPU and disk utilization report. The disk utilization report provides statistics per physical device or partition. If you have a database server with its data and logs on separate disks, collect this data for both disks.</a:t>
            </a:r>
          </a:p>
          <a:p>
            <a:endParaRPr lang="en-US" dirty="0"/>
          </a:p>
          <a:p>
            <a:pPr algn="l"/>
            <a:r>
              <a:rPr lang="en-US" b="1" i="0" dirty="0">
                <a:solidFill>
                  <a:srgbClr val="E3E3E3"/>
                </a:solidFill>
                <a:effectLst/>
                <a:latin typeface="Segoe UI" panose="020B0502040204020203" pitchFamily="34" charset="0"/>
              </a:rPr>
              <a:t>Counters to measure application performance requirements</a:t>
            </a:r>
          </a:p>
          <a:p>
            <a:r>
              <a:rPr lang="en-US" dirty="0"/>
              <a:t>https://docs.microsoft.com/en-us/azure/virtual-machines/premium-storage-performance#counters-to-measure-application-performance-requirements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721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Going quick here..</a:t>
            </a:r>
          </a:p>
          <a:p>
            <a:pPr marL="0" marR="0" lvl="0" indent="0">
              <a:lnSpc>
                <a:spcPct val="107000"/>
              </a:lnSpc>
              <a:spcBef>
                <a:spcPts val="0"/>
              </a:spcBef>
              <a:spcAft>
                <a:spcPts val="0"/>
              </a:spcAft>
              <a:buFont typeface="Symbol" panose="05050102010706020507" pitchFamily="18" charset="2"/>
              <a:buNone/>
            </a:pPr>
            <a:endParaRPr lang="en-US" sz="1800" b="0" u="none"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We recommend the Memory Optimized virtual machines, the Storage Optimized, and some select General Purpose virtual machines.- check episode 1 for more information. </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We primarily recommend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memory optimized virtual machine sizes</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as the primary target for SQL Server VMs and it’s the recommended choice for SQL Server.</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 DSv2-series 11-15 has a consistent memory-to-CPU ratio of 7 across all virtual machines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 caching</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which is strongly recommended for optimal performance.</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 Edsv4-series, has strong storage throughput, large local storage SSD capacity, strong local disk IOPS, up to 504 GiB of RAM, improved compute compared to the previous versions and there is consistent vCore-to-memory ratio of 1:8 across these virtual machines as you scale – and of course these machines also support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 caching</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 M-series, including M, Mv2, Msv2, and Mdsv2 Medium, has higher vCore counts and memory for some of the largest SQL Server workloads. Think it terms of big workloads, larger memory to core ratio, and mission critical or data warehouse needs. The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Mv2-series</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has the highest vCore counts and memory and is recommended for mission critical and data warehouse workloads. </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This M-series supports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 caching</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support, has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ultra-disk</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support,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write acceleration</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There is also the new Msv2 and Mdsv2-series Medium Memory which as a mid-tiered memory profile in comparison with the other M-series options.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2236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Going quick here..</a:t>
            </a:r>
          </a:p>
          <a:p>
            <a:pPr marL="0" marR="0" lvl="0" indent="0">
              <a:lnSpc>
                <a:spcPct val="107000"/>
              </a:lnSpc>
              <a:spcBef>
                <a:spcPts val="0"/>
              </a:spcBef>
              <a:spcAft>
                <a:spcPts val="0"/>
              </a:spcAft>
              <a:buFont typeface="Symbol" panose="05050102010706020507" pitchFamily="18" charset="2"/>
              <a:buNone/>
            </a:pPr>
            <a:endParaRPr lang="en-US" sz="1800" b="0" u="none"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We recommend the Memory Optimized virtual machines, the Storage Optimized, and some select General Purpose virtual machines.- check episode 1 for more information. </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We primarily recommend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memory optimized virtual machine sizes</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as the primary target for SQL Server VMs and it’s the recommended choice for SQL Server.</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 DSv2-series 11-15 has a consistent memory-to-CPU ratio of 7 across all virtual machines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 caching</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which is strongly recommended for optimal performance.</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 Edsv4-series, has strong storage throughput, large local storage SSD capacity, strong local disk IOPS, up to 504 GiB of RAM, improved compute compared to the previous versions and there is consistent vCore-to-memory ratio of 1:8 across these virtual machines as you scale – and of course these machines also support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 caching</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 M-series, including M, Mv2, Msv2, and Mdsv2 Medium, has higher vCore counts and memory for some of the largest SQL Server workloads. Think it terms of big workloads, larger memory to core ratio, and mission critical or data warehouse needs. The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Mv2-series</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has the highest vCore counts and memory and is recommended for mission critical and data warehouse workloads. </a:t>
            </a:r>
          </a:p>
          <a:p>
            <a:pPr marL="342900" marR="0" lvl="0" indent="-342900">
              <a:lnSpc>
                <a:spcPct val="107000"/>
              </a:lnSpc>
              <a:spcBef>
                <a:spcPts val="0"/>
              </a:spcBef>
              <a:spcAft>
                <a:spcPts val="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This M-series supports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premium storage caching</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support, has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ultra-disk</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 support, and </a:t>
            </a:r>
            <a:r>
              <a:rPr lang="en-US" sz="1800" b="0" u="non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write acceleration</a:t>
            </a: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pPr>
            <a:r>
              <a:rPr lang="en-US" sz="1800" b="0" u="none" dirty="0">
                <a:effectLst/>
                <a:latin typeface="Calibri" panose="020F0502020204030204" pitchFamily="34" charset="0"/>
                <a:ea typeface="Calibri" panose="020F0502020204030204" pitchFamily="34" charset="0"/>
                <a:cs typeface="Times New Roman" panose="02020603050405020304" pitchFamily="18" charset="0"/>
              </a:rPr>
              <a:t>There is also the new Msv2 and Mdsv2-series Medium Memory which as a mid-tiered memory profile in comparison with the other M-series options.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5402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Storage Spaces is used to increase the capacity and performance of your Azure storage. For Azure VM, Storage Spaces is not used for resiliency. It is essentially a software-based RAID 0 solution for Azure VM (with no parity).</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We use Storage Spaces to group drives together into a storage pool. A storage pool is a collection of physical disks. We then use this capacity to create our virtual disks.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We don’t need Storage Spaces for resiliency as we are already getting this capability from Azure managed disks.</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dirty="0"/>
              <a:t>Now that we are putting all of this together – the Azure disk options, choosing the right VM, storage settings, caching, and employing best practices -  </a:t>
            </a:r>
            <a:br>
              <a:rPr lang="en-US" b="1" u="sng" dirty="0"/>
            </a:br>
            <a:br>
              <a:rPr lang="en-US" b="1" u="sng" dirty="0"/>
            </a:br>
            <a:r>
              <a:rPr lang="en-US" b="1" u="sng" dirty="0"/>
              <a:t>The most important concept with all of this in mind - is that you want to use the fewest disks possible while still meeting the minimal requirements, these requirements being IOPS, throughput, and capacity.</a:t>
            </a:r>
          </a:p>
          <a:p>
            <a:endParaRPr lang="en-US" b="0" dirty="0"/>
          </a:p>
          <a:p>
            <a:r>
              <a:rPr lang="en-US" b="0" i="0" dirty="0">
                <a:solidFill>
                  <a:srgbClr val="E3E3E3"/>
                </a:solidFill>
                <a:effectLst/>
                <a:latin typeface="Segoe UI" panose="020B0502040204020203" pitchFamily="34" charset="0"/>
              </a:rPr>
              <a:t>Using the Azure Marketplace and the Storage Configuration much of this work is done for you as Storage Spaces / Storage Pools is configured behind the scenes.</a:t>
            </a:r>
          </a:p>
          <a:p>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In this example we can see how Storage Spaces can help us achieve a much better TCO with P30 disks versus a single P50 disk.</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a:t>
            </a:r>
          </a:p>
          <a:p>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3E3E3"/>
                </a:solidFill>
                <a:effectLst/>
                <a:latin typeface="Segoe UI" panose="020B0502040204020203" pitchFamily="34" charset="0"/>
              </a:rPr>
              <a:t>Note: </a:t>
            </a:r>
            <a:r>
              <a:rPr lang="en-US" b="0" i="0" dirty="0">
                <a:solidFill>
                  <a:srgbClr val="E3E3E3"/>
                </a:solidFill>
                <a:effectLst/>
                <a:latin typeface="Segoe UI" panose="020B0502040204020203" pitchFamily="34" charset="0"/>
              </a:rPr>
              <a:t>On Linux, use the MDADM utility to stripe disks together. Currently, disk striping for Linux is not available through the Azure portal.</a:t>
            </a:r>
          </a:p>
          <a:p>
            <a:endParaRPr lang="en-US" b="0" i="0" dirty="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To create a storage space, you must first create one or more storage pools. A storage pool is a collection of physical disks.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From a storage pool, you can create one or more virtual disks. These virtual disks are also referred to as </a:t>
            </a:r>
            <a:r>
              <a:rPr lang="en-US" b="0" i="1" dirty="0">
                <a:solidFill>
                  <a:srgbClr val="E3E3E3"/>
                </a:solidFill>
                <a:effectLst/>
                <a:latin typeface="Segoe UI" panose="020B0502040204020203" pitchFamily="34" charset="0"/>
              </a:rPr>
              <a:t>storage spaces</a:t>
            </a:r>
            <a:r>
              <a:rPr lang="en-US" b="0" i="0" dirty="0">
                <a:solidFill>
                  <a:srgbClr val="E3E3E3"/>
                </a:solidFill>
                <a:effectLst/>
                <a:latin typeface="Segoe UI" panose="020B0502040204020203" pitchFamily="34" charset="0"/>
              </a:rPr>
              <a:t>. A storage space appears to the Windows operating system as a regular disk from which you can create formatted volumes. When you create a virtual disk through the File and Storage Services user interface, you can configure the resiliency type (simple, mirror, or parity), the provisioning type (thin or fixed), and the size. </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Through Windows PowerShell, you can set additional parameters such as the number of columns, the interleave value, and which physical disks in the pool to use. </a:t>
            </a:r>
          </a:p>
          <a:p>
            <a:endParaRPr lang="en-US" b="1"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From a virtual disk, you can create one or more volumes. When you create a volume, you can configure the size, drive letter or folder, file system (NTFS file system or Resilient File System (</a:t>
            </a:r>
            <a:r>
              <a:rPr lang="en-US" b="0" i="0" dirty="0" err="1">
                <a:solidFill>
                  <a:srgbClr val="E3E3E3"/>
                </a:solidFill>
                <a:effectLst/>
                <a:latin typeface="Segoe UI" panose="020B0502040204020203" pitchFamily="34" charset="0"/>
              </a:rPr>
              <a:t>ReFS</a:t>
            </a:r>
            <a:r>
              <a:rPr lang="en-US" b="0" i="0" dirty="0">
                <a:solidFill>
                  <a:srgbClr val="E3E3E3"/>
                </a:solidFill>
                <a:effectLst/>
                <a:latin typeface="Segoe UI" panose="020B0502040204020203" pitchFamily="34" charset="0"/>
              </a:rPr>
              <a:t>)), allocation unit size, and an optional volume label.</a:t>
            </a:r>
            <a:endParaRPr lang="en-US" b="1" i="0" dirty="0">
              <a:solidFill>
                <a:srgbClr val="E3E3E3"/>
              </a:solidFill>
              <a:effectLst/>
              <a:latin typeface="Segoe UI" panose="020B0502040204020203" pitchFamily="34" charset="0"/>
            </a:endParaRPr>
          </a:p>
          <a:p>
            <a:endParaRPr lang="en-US" b="1" i="0" dirty="0">
              <a:solidFill>
                <a:srgbClr val="E3E3E3"/>
              </a:solidFill>
              <a:effectLst/>
              <a:latin typeface="Segoe UI" panose="020B0502040204020203" pitchFamily="34" charset="0"/>
            </a:endParaRPr>
          </a:p>
          <a:p>
            <a:r>
              <a:rPr lang="en-US" b="1" i="0" dirty="0">
                <a:solidFill>
                  <a:srgbClr val="E3E3E3"/>
                </a:solidFill>
                <a:effectLst/>
                <a:latin typeface="Segoe UI" panose="020B0502040204020203" pitchFamily="34" charset="0"/>
              </a:rPr>
              <a:t>To leverage Storage Spaces, you leverage a number of attached disks and then 1). Create one or more storage pools and next 2). Create one or more virtual disks (storage spaces)  And finally, 3). Create one or more volumes.</a:t>
            </a:r>
          </a:p>
          <a:p>
            <a:endParaRPr lang="en-US" b="1" dirty="0"/>
          </a:p>
          <a:p>
            <a:r>
              <a:rPr lang="en-US" b="1" dirty="0"/>
              <a:t>Key Concepts</a:t>
            </a:r>
          </a:p>
          <a:p>
            <a:pPr marL="171450" indent="-171450">
              <a:buFont typeface="Arial" panose="020B0604020202020204" pitchFamily="34" charset="0"/>
              <a:buChar char="•"/>
            </a:pPr>
            <a:r>
              <a:rPr lang="en-US" dirty="0"/>
              <a:t>The most important concept is using the least amount of disks possible while meeting the minimal requirements for IOPS (and throughput) and capacity.</a:t>
            </a:r>
          </a:p>
          <a:p>
            <a:pPr marL="171450" indent="-171450">
              <a:buFont typeface="Arial" panose="020B0604020202020204" pitchFamily="34" charset="0"/>
              <a:buChar char="•"/>
            </a:pPr>
            <a:r>
              <a:rPr lang="en-US" dirty="0"/>
              <a:t>The second concept is to ensure that caching is available and enabled on your data disks only. </a:t>
            </a:r>
            <a:r>
              <a:rPr lang="en-US" u="sng" dirty="0"/>
              <a:t>You can look at it as an overflow store that you use only when needed.</a:t>
            </a:r>
          </a:p>
          <a:p>
            <a:pPr marL="0" indent="0">
              <a:buFont typeface="Arial" panose="020B0604020202020204" pitchFamily="34" charset="0"/>
              <a:buNone/>
            </a:pPr>
            <a:r>
              <a:rPr lang="en-US" dirty="0"/>
              <a:t>--------------</a:t>
            </a:r>
          </a:p>
          <a:p>
            <a:endParaRPr lang="en-US" b="1" i="0" dirty="0">
              <a:solidFill>
                <a:srgbClr val="E3E3E3"/>
              </a:solidFill>
              <a:effectLst/>
              <a:latin typeface="Segoe UI" panose="020B0502040204020203" pitchFamily="34" charset="0"/>
            </a:endParaRPr>
          </a:p>
          <a:p>
            <a:r>
              <a:rPr lang="en-US" b="1" i="0" dirty="0">
                <a:solidFill>
                  <a:srgbClr val="E3E3E3"/>
                </a:solidFill>
                <a:effectLst/>
                <a:latin typeface="Segoe UI" panose="020B0502040204020203" pitchFamily="34" charset="0"/>
              </a:rPr>
              <a:t>Reference:</a:t>
            </a:r>
          </a:p>
          <a:p>
            <a:r>
              <a:rPr lang="en-US" b="1" i="0" dirty="0">
                <a:solidFill>
                  <a:srgbClr val="E3E3E3"/>
                </a:solidFill>
                <a:effectLst/>
                <a:latin typeface="Segoe UI" panose="020B0502040204020203" pitchFamily="34" charset="0"/>
              </a:rPr>
              <a:t>Deploy Storage Spaces on a stand-alone server</a:t>
            </a:r>
          </a:p>
          <a:p>
            <a:r>
              <a:rPr lang="en-US" b="0" i="0" dirty="0">
                <a:solidFill>
                  <a:srgbClr val="E3E3E3"/>
                </a:solidFill>
                <a:effectLst/>
                <a:latin typeface="Segoe UI" panose="020B0502040204020203" pitchFamily="34" charset="0"/>
              </a:rPr>
              <a:t>https://docs.microsoft.com/en-us/windows-server/storage/storage-spaces/deploy-standalone-storage-spaces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8128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cs typeface="Segoe UI" panose="020B0502040204020203" pitchFamily="34" charset="0"/>
              </a:rPr>
              <a:t>So, to sum up our disk options and the virtual machine level options we discussed in our first episode..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cs typeface="Segoe UI" panose="020B0502040204020203" pitchFamily="34" charset="0"/>
              </a:rPr>
              <a:t>1. Choose the right disk</a:t>
            </a:r>
          </a:p>
          <a:p>
            <a:endParaRPr lang="en-US" dirty="0"/>
          </a:p>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workloads. Premium SSDs can only be used with VM series that are premium storage-compatible and </a:t>
            </a:r>
            <a:r>
              <a:rPr lang="en-US" sz="12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Premium Disk storage for SQL Server.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Premium disks are available from P1 up to the P80, but there are features only available on certain disk sizes.</a:t>
            </a:r>
          </a:p>
          <a:p>
            <a:pPr marL="0" marR="0">
              <a:lnSpc>
                <a:spcPct val="107000"/>
              </a:lnSpc>
              <a:spcBef>
                <a:spcPts val="0"/>
              </a:spcBef>
              <a:spcAft>
                <a:spcPts val="80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2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2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 </a:t>
            </a:r>
          </a:p>
          <a:p>
            <a:pPr marL="285750" marR="0" indent="-285750">
              <a:lnSpc>
                <a:spcPct val="107000"/>
              </a:lnSpc>
              <a:spcBef>
                <a:spcPts val="0"/>
              </a:spcBef>
              <a:spcAft>
                <a:spcPts val="800"/>
              </a:spcAft>
              <a:buFont typeface="Arial" panose="020B0604020202020204" pitchFamily="34" charset="0"/>
              <a:buChar char="•"/>
            </a:pPr>
            <a:r>
              <a:rPr lang="en-US" b="0" dirty="0"/>
              <a:t>Remember, the disk IOps and throughput should not exceed what that virtual machine can handle.</a:t>
            </a:r>
          </a:p>
          <a:p>
            <a:endParaRPr lang="en-US" b="1" dirty="0"/>
          </a:p>
          <a:p>
            <a:r>
              <a:rPr lang="en-US" sz="900" b="1" u="sng" dirty="0">
                <a:effectLst/>
                <a:latin typeface="Calibri" panose="020F0502020204030204" pitchFamily="34" charset="0"/>
                <a:ea typeface="Calibri" panose="020F0502020204030204" pitchFamily="34" charset="0"/>
                <a:cs typeface="Times New Roman" panose="02020603050405020304" pitchFamily="18" charset="0"/>
              </a:rPr>
              <a:t>Ultra-disk</a:t>
            </a:r>
            <a:endParaRPr lang="en-US" sz="9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Ultra-disks have high throughput, high IOPS, and the lowest latency. They are perfect for data-intensive workloads and especially transaction-heavy workloads. In particular, they are useful for the transaction log when you have high log usage from SQL Server features and / or high WRITELOG waits. </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dirty="0">
                <a:effectLst/>
                <a:latin typeface="Calibri" panose="020F0502020204030204" pitchFamily="34" charset="0"/>
                <a:ea typeface="Calibri" panose="020F0502020204030204" pitchFamily="34" charset="0"/>
                <a:cs typeface="Times New Roman" panose="02020603050405020304" pitchFamily="18" charset="0"/>
              </a:rPr>
              <a:t>Unique to Ultra-disk, you can independently configure the capacity and performance of the disk separately - in several fixed sizes, ranging from 4 GiB up to 64 TiB. </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lang="en-US" sz="900" b="0" dirty="0"/>
              <a:t>You should use </a:t>
            </a:r>
            <a:r>
              <a:rPr lang="en-US" sz="900" b="0" dirty="0">
                <a:solidFill>
                  <a:schemeClr val="accent1"/>
                </a:solidFill>
              </a:rPr>
              <a:t>Ultra Disks when you need sub-millisecond </a:t>
            </a:r>
            <a:r>
              <a:rPr lang="en-US" sz="900" b="0" dirty="0"/>
              <a:t>low latency writes (&lt;1ms) especially to SQL Server </a:t>
            </a:r>
            <a:r>
              <a:rPr lang="en-US" sz="900" b="0" dirty="0">
                <a:solidFill>
                  <a:schemeClr val="accent1"/>
                </a:solidFill>
              </a:rPr>
              <a:t>log</a:t>
            </a:r>
            <a:r>
              <a:rPr lang="en-US" sz="900" b="0" dirty="0"/>
              <a:t> files.</a:t>
            </a:r>
          </a:p>
          <a:p>
            <a:pPr marL="0" marR="0">
              <a:lnSpc>
                <a:spcPct val="107000"/>
              </a:lnSpc>
              <a:spcBef>
                <a:spcPts val="0"/>
              </a:spcBef>
              <a:spcAft>
                <a:spcPts val="800"/>
              </a:spcAft>
            </a:pPr>
            <a:endParaRPr lang="en-US" b="0" dirty="0"/>
          </a:p>
          <a:p>
            <a:pPr algn="l"/>
            <a:r>
              <a:rPr lang="en-US" sz="1000" b="1" i="0" u="sng" dirty="0">
                <a:solidFill>
                  <a:srgbClr val="E3E3E3"/>
                </a:solidFill>
                <a:effectLst/>
                <a:latin typeface="Segoe UI" panose="020B0502040204020203" pitchFamily="34" charset="0"/>
              </a:rPr>
              <a:t>Ephemeral disk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ea typeface="+mn-ea"/>
                <a:cs typeface="+mn-cs"/>
              </a:rPr>
              <a:t>This local temporary disk is automatically created for you and is labeled as the D: drive by default. You will lose this drive on restarts / recycles when the virtual machine is deallocated, and the disk will then be recreated on startup.</a:t>
            </a:r>
            <a:br>
              <a:rPr kumimoji="0" lang="en-US" sz="1000" b="0" i="0" u="none" strike="noStrike" kern="0" cap="none" spc="0" normalizeH="0" baseline="0" noProof="0" dirty="0">
                <a:ln>
                  <a:noFill/>
                </a:ln>
                <a:solidFill>
                  <a:prstClr val="white"/>
                </a:solidFill>
                <a:effectLst/>
                <a:uLnTx/>
                <a:uFillTx/>
                <a:ea typeface="+mn-ea"/>
                <a:cs typeface="+mn-cs"/>
              </a:rPr>
            </a:br>
            <a:endParaRPr kumimoji="0" lang="en-US" sz="1000" b="0" i="0" u="none" strike="noStrike" kern="0" cap="none" spc="0" normalizeH="0" baseline="0" noProof="0" dirty="0">
              <a:ln>
                <a:noFill/>
              </a:ln>
              <a:solidFill>
                <a:prstClr val="white"/>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ea typeface="+mn-ea"/>
                <a:cs typeface="+mn-cs"/>
              </a:rPr>
              <a:t>The ephemeral disk is used for storing pagefile.sys and any </a:t>
            </a:r>
            <a:r>
              <a:rPr lang="en-US" sz="1000" b="0" i="0" dirty="0">
                <a:solidFill>
                  <a:srgbClr val="E3E3E3"/>
                </a:solidFill>
                <a:effectLst/>
                <a:latin typeface="Segoe UI" panose="020B0502040204020203" pitchFamily="34" charset="0"/>
              </a:rPr>
              <a:t>short-term storage for applications and processes. </a:t>
            </a:r>
          </a:p>
          <a:p>
            <a:pPr algn="l"/>
            <a:endParaRPr lang="en-US" sz="1000" b="0" i="0" dirty="0">
              <a:solidFill>
                <a:srgbClr val="E3E3E3"/>
              </a:solidFill>
              <a:effectLst/>
              <a:latin typeface="Segoe UI" panose="020B0502040204020203" pitchFamily="34" charset="0"/>
            </a:endParaRPr>
          </a:p>
          <a:p>
            <a:pPr algn="l"/>
            <a:r>
              <a:rPr lang="en-US" sz="1000" b="0" i="0" dirty="0">
                <a:solidFill>
                  <a:srgbClr val="E3E3E3"/>
                </a:solidFill>
                <a:effectLst/>
                <a:latin typeface="Segoe UI" panose="020B0502040204020203" pitchFamily="34" charset="0"/>
              </a:rPr>
              <a:t>On Azure Linux VMs, the temporary disk is typically /dev/</a:t>
            </a:r>
            <a:r>
              <a:rPr lang="en-US" sz="1000" b="0" i="0" dirty="0" err="1">
                <a:solidFill>
                  <a:srgbClr val="E3E3E3"/>
                </a:solidFill>
                <a:effectLst/>
                <a:latin typeface="Segoe UI" panose="020B0502040204020203" pitchFamily="34" charset="0"/>
              </a:rPr>
              <a:t>sdb</a:t>
            </a:r>
            <a:r>
              <a:rPr lang="en-US" sz="1000" b="0" i="0" dirty="0">
                <a:solidFill>
                  <a:srgbClr val="E3E3E3"/>
                </a:solidFill>
                <a:effectLst/>
                <a:latin typeface="Segoe UI" panose="020B0502040204020203" pitchFamily="34" charset="0"/>
              </a:rPr>
              <a:t> and on Windows VMs the temporary disk is D: by default. </a:t>
            </a:r>
          </a:p>
          <a:p>
            <a:pPr algn="l"/>
            <a:endParaRPr lang="en-US" sz="1000" b="0" i="0" dirty="0">
              <a:solidFill>
                <a:srgbClr val="E3E3E3"/>
              </a:solidFill>
              <a:effectLst/>
              <a:latin typeface="Segoe UI" panose="020B0502040204020203" pitchFamily="34" charset="0"/>
            </a:endParaRPr>
          </a:p>
          <a:p>
            <a:pPr algn="l"/>
            <a:r>
              <a:rPr lang="en-US" sz="1400" b="0" i="0" dirty="0">
                <a:solidFill>
                  <a:srgbClr val="E3E3E3"/>
                </a:solidFill>
                <a:effectLst/>
                <a:latin typeface="Segoe UI" panose="020B0502040204020203" pitchFamily="34" charset="0"/>
              </a:rPr>
              <a:t>These disks are perfect for tempdb because of the performance of these local disks and the fact it does not count against the uncached limits of the virtual machine.</a:t>
            </a:r>
          </a:p>
          <a:p>
            <a:pPr algn="l"/>
            <a:endParaRPr lang="en-US" sz="500" b="1" kern="1200" dirty="0">
              <a:solidFill>
                <a:srgbClr val="FFFFFF"/>
              </a:solidFill>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u="sng" dirty="0">
                <a:cs typeface="Segoe UI" panose="020B0502040204020203" pitchFamily="34" charset="0"/>
              </a:rPr>
              <a:t>2. Enable host caching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When you enable Read-only host caching on premium storage disks, you can get better IOps, throughput, and lower read latency for your applications by taking advantage of caching made up of local SSD plus memory.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You will want to ensure that ‘read-only’ caching is used for your data files and tempdb when tempdb is not placed on the local ephemeral drive.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Do not use caching for SQL Server log files as there is no benefit.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cs typeface="Segoe UI" panose="020B0502040204020203" pitchFamily="34" charset="0"/>
              </a:rPr>
              <a:t>When using read-only caching we have seen a benefit for most SQL Server workloads. Use the local cache as a performance safety net rather than having to resize to a larger VM or higher storage tier just because you see a usage spike in your workloads.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u="sng" dirty="0">
                <a:cs typeface="Segoe UI" panose="020B0502040204020203" pitchFamily="34" charset="0"/>
              </a:rPr>
              <a:t>3. Enable Write Acceleration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cs typeface="Segoe UI" panose="020B0502040204020203" pitchFamily="34" charset="0"/>
            </a:endParaRPr>
          </a:p>
          <a:p>
            <a:pPr algn="l"/>
            <a:r>
              <a:rPr lang="en-US" b="1" dirty="0"/>
              <a:t>Enabling Write Acceleration </a:t>
            </a:r>
            <a:r>
              <a:rPr lang="en-US" b="0" i="0" dirty="0">
                <a:solidFill>
                  <a:srgbClr val="E3E3E3"/>
                </a:solidFill>
                <a:effectLst/>
                <a:latin typeface="Segoe UI" panose="020B0502040204020203" pitchFamily="34" charset="0"/>
              </a:rPr>
              <a:t>is a disk capability for </a:t>
            </a:r>
            <a:r>
              <a:rPr lang="en-US" b="0" i="0" u="sng" dirty="0">
                <a:solidFill>
                  <a:srgbClr val="E3E3E3"/>
                </a:solidFill>
                <a:effectLst/>
                <a:latin typeface="Segoe UI" panose="020B0502040204020203" pitchFamily="34" charset="0"/>
              </a:rPr>
              <a:t>M-Series</a:t>
            </a:r>
            <a:r>
              <a:rPr lang="en-US" b="0" i="0" dirty="0">
                <a:solidFill>
                  <a:srgbClr val="E3E3E3"/>
                </a:solidFill>
                <a:effectLst/>
                <a:latin typeface="Segoe UI" panose="020B0502040204020203" pitchFamily="34" charset="0"/>
              </a:rPr>
              <a:t> Virtual Machines (VMs) exclusively. The purpose of the functionality is to improve the I/O latency of writes against Azure Premium Storage. Write Acceleration is best suited </a:t>
            </a:r>
            <a:r>
              <a:rPr lang="en-US" b="0" i="0" u="sng" dirty="0">
                <a:solidFill>
                  <a:srgbClr val="E3E3E3"/>
                </a:solidFill>
                <a:effectLst/>
                <a:latin typeface="Segoe UI" panose="020B0502040204020203" pitchFamily="34" charset="0"/>
              </a:rPr>
              <a:t>to improve log file updates for highly leveraged, transactional</a:t>
            </a:r>
            <a:r>
              <a:rPr lang="en-US" b="0" i="0" dirty="0">
                <a:solidFill>
                  <a:srgbClr val="E3E3E3"/>
                </a:solidFill>
                <a:effectLst/>
                <a:latin typeface="Segoe UI" panose="020B0502040204020203" pitchFamily="34" charset="0"/>
              </a:rPr>
              <a:t> databases.</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Restrictions when using Write Accelerator</a:t>
            </a:r>
          </a:p>
          <a:p>
            <a:endParaRPr lang="en-US" b="1" dirty="0"/>
          </a:p>
          <a:p>
            <a:r>
              <a:rPr lang="en-US" b="0" i="0" dirty="0">
                <a:solidFill>
                  <a:srgbClr val="E3E3E3"/>
                </a:solidFill>
                <a:effectLst/>
                <a:latin typeface="Segoe UI" panose="020B0502040204020203" pitchFamily="34" charset="0"/>
              </a:rPr>
              <a:t>There are limits of Azure Premium Storage VHDs per VM that can be supported by Write Accelerator.</a:t>
            </a:r>
            <a:endParaRPr lang="en-US" b="1" i="0" dirty="0">
              <a:solidFill>
                <a:srgbClr val="E3E3E3"/>
              </a:solidFill>
              <a:effectLst/>
              <a:latin typeface="Segoe UI" panose="020B0502040204020203" pitchFamily="34" charset="0"/>
            </a:endParaRPr>
          </a:p>
          <a:p>
            <a:endParaRPr lang="en-US" b="1" i="0" dirty="0">
              <a:solidFill>
                <a:srgbClr val="E3E3E3"/>
              </a:solidFill>
              <a:effectLst/>
              <a:latin typeface="Segoe UI" panose="020B0502040204020203" pitchFamily="34" charset="0"/>
            </a:endParaRPr>
          </a:p>
          <a:p>
            <a:r>
              <a:rPr lang="en-US" b="1" i="0" dirty="0">
                <a:solidFill>
                  <a:srgbClr val="E3E3E3"/>
                </a:solidFill>
                <a:effectLst/>
                <a:latin typeface="Segoe UI" panose="020B0502040204020203" pitchFamily="34" charset="0"/>
              </a:rPr>
              <a:t>Virtual Machine Size               Disk#        </a:t>
            </a:r>
            <a:r>
              <a:rPr lang="it-IT" b="1" i="0" dirty="0">
                <a:solidFill>
                  <a:srgbClr val="E3E3E3"/>
                </a:solidFill>
                <a:effectLst/>
                <a:latin typeface="Segoe UI" panose="020B0502040204020203" pitchFamily="34" charset="0"/>
              </a:rPr>
              <a:t>Write Accel Disk IOPS per VM</a:t>
            </a:r>
            <a:r>
              <a:rPr lang="en-US" b="1" i="0" dirty="0">
                <a:solidFill>
                  <a:srgbClr val="E3E3E3"/>
                </a:solidFill>
                <a:effectLst/>
                <a:latin typeface="Segoe UI" panose="020B0502040204020203" pitchFamily="34" charset="0"/>
              </a:rPr>
              <a:t>    </a:t>
            </a:r>
          </a:p>
          <a:p>
            <a:r>
              <a:rPr lang="en-US" b="1" i="0" dirty="0">
                <a:solidFill>
                  <a:srgbClr val="E3E3E3"/>
                </a:solidFill>
                <a:effectLst/>
                <a:latin typeface="Segoe UI" panose="020B0502040204020203" pitchFamily="34" charset="0"/>
              </a:rPr>
              <a:t>-------------------------------------------------------------------------------------</a:t>
            </a:r>
          </a:p>
          <a:p>
            <a:r>
              <a:rPr lang="en-US" dirty="0">
                <a:effectLst/>
              </a:rPr>
              <a:t>M416ms_v2, M416s_v2               16                 20000</a:t>
            </a:r>
            <a:endParaRPr lang="en-US" b="1" dirty="0"/>
          </a:p>
          <a:p>
            <a:r>
              <a:rPr lang="en-US" dirty="0">
                <a:effectLst/>
              </a:rPr>
              <a:t>M208ms_v2, M208s_v2                8                 10000</a:t>
            </a:r>
          </a:p>
          <a:p>
            <a:r>
              <a:rPr lang="en-US" dirty="0">
                <a:effectLst/>
              </a:rPr>
              <a:t>M128ms, M128s                         16                 20000</a:t>
            </a:r>
          </a:p>
          <a:p>
            <a:r>
              <a:rPr lang="en-US" dirty="0">
                <a:effectLst/>
              </a:rPr>
              <a:t>M64ms, M64ls, M64s                   8                 10000</a:t>
            </a:r>
          </a:p>
          <a:p>
            <a:r>
              <a:rPr lang="en-US" dirty="0">
                <a:effectLst/>
              </a:rPr>
              <a:t>M32ms, M32ls, M32ts, M32s       4                   5000</a:t>
            </a:r>
          </a:p>
          <a:p>
            <a:r>
              <a:rPr lang="en-US" dirty="0">
                <a:effectLst/>
              </a:rPr>
              <a:t>M16ms, M16s                              2                   2500</a:t>
            </a:r>
          </a:p>
          <a:p>
            <a:r>
              <a:rPr lang="en-US" dirty="0">
                <a:effectLst/>
              </a:rPr>
              <a:t>M8ms, M8s                                  1                   1250</a:t>
            </a:r>
            <a:endParaRPr lang="en-US" b="1" dirty="0"/>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cs typeface="Segoe UI" panose="020B0502040204020203" pitchFamily="34" charset="0"/>
              </a:rPr>
              <a:t>4. Leverage Storage Configuration (Best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cs typeface="Segoe UI" panose="020B0502040204020203" pitchFamily="34" charset="0"/>
              </a:rPr>
              <a:t>If you remember anything, know that when you use the Azure marketplace images and the storage configuration template many of the storage best practices, we recommend are employed for you. The </a:t>
            </a:r>
            <a:r>
              <a:rPr lang="en-US" sz="1000" b="0" dirty="0" err="1">
                <a:cs typeface="Segoe UI" panose="020B0502040204020203" pitchFamily="34" charset="0"/>
              </a:rPr>
              <a:t>blocksize</a:t>
            </a:r>
            <a:r>
              <a:rPr lang="en-US" sz="1000" b="0" dirty="0">
                <a:cs typeface="Segoe UI" panose="020B0502040204020203" pitchFamily="34" charset="0"/>
              </a:rPr>
              <a:t> will be set to 64 kb, the interleave will be set to 64 kb, and the number of columns will match the number of disks.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cs typeface="Segoe UI" panose="020B0502040204020203" pitchFamily="34" charset="0"/>
              </a:rPr>
              <a:t>Data files will have read-caching enabled and will be placed in a separate location from the SQL Server log files. The tempdb system database will be placed by default on the local ephemeral disk.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cs typeface="Segoe UI" panose="020B0502040204020203" pitchFamily="34" charset="0"/>
              </a:rPr>
              <a:t>Network acceleration will be enabled by default.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cs typeface="Segoe UI" panose="020B0502040204020203" pitchFamily="34" charset="0"/>
              </a:rPr>
              <a:t>This template is very easy to use and is available from the SQL Server tab on any Azure Marketplace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cs typeface="Segoe UI" panose="020B0502040204020203" pitchFamily="34" charset="0"/>
              </a:rPr>
              <a:t>Terms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cs typeface="Segoe UI" panose="020B0502040204020203" pitchFamily="34" charset="0"/>
              </a:rPr>
              <a:t>Block Size and Interleave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cs typeface="Segoe UI" panose="020B0502040204020203" pitchFamily="34" charset="0"/>
              </a:rPr>
              <a:t>The </a:t>
            </a:r>
            <a:r>
              <a:rPr lang="en-US" sz="1000" b="1" dirty="0">
                <a:cs typeface="Segoe UI" panose="020B0502040204020203" pitchFamily="34" charset="0"/>
              </a:rPr>
              <a:t>block size </a:t>
            </a:r>
            <a:r>
              <a:rPr lang="en-US" sz="1000" b="0" dirty="0">
                <a:cs typeface="Segoe UI" panose="020B0502040204020203" pitchFamily="34" charset="0"/>
              </a:rPr>
              <a:t>is a measurement of the I/</a:t>
            </a:r>
            <a:r>
              <a:rPr lang="en-US" sz="1000" b="0" dirty="0" err="1">
                <a:cs typeface="Segoe UI" panose="020B0502040204020203" pitchFamily="34" charset="0"/>
              </a:rPr>
              <a:t>Os</a:t>
            </a:r>
            <a:r>
              <a:rPr lang="en-US" sz="1000" b="0" dirty="0">
                <a:cs typeface="Segoe UI" panose="020B0502040204020203" pitchFamily="34" charset="0"/>
              </a:rPr>
              <a:t> in KBs that the storage sub-system handles. Microsoft SQL Server uses smaller block sizes (8KB – 32KB).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cs typeface="Segoe UI" panose="020B0502040204020203" pitchFamily="34" charset="0"/>
              </a:rPr>
              <a:t>In general, IOPs and throughput are inversely related to block size. </a:t>
            </a:r>
            <a:br>
              <a:rPr lang="en-US" sz="1000" b="0" dirty="0">
                <a:cs typeface="Segoe UI" panose="020B0502040204020203" pitchFamily="34" charset="0"/>
              </a:rPr>
            </a:br>
            <a:br>
              <a:rPr lang="en-US" sz="1000" b="0" dirty="0">
                <a:cs typeface="Segoe UI" panose="020B0502040204020203" pitchFamily="34" charset="0"/>
              </a:rPr>
            </a:br>
            <a:r>
              <a:rPr lang="en-US" sz="1000" b="0" dirty="0">
                <a:cs typeface="Segoe UI" panose="020B0502040204020203" pitchFamily="34" charset="0"/>
              </a:rPr>
              <a:t>A small block size yields high IOPs with low throughput, while a large block size results in high throughput with low IOPS.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cs typeface="Segoe UI" panose="020B0502040204020203" pitchFamily="34" charset="0"/>
              </a:rPr>
              <a:t>One of the parameters in Storage Spaces that can be adjusted is </a:t>
            </a:r>
            <a:r>
              <a:rPr lang="en-US" sz="1000" b="1" dirty="0">
                <a:cs typeface="Segoe UI" panose="020B0502040204020203" pitchFamily="34" charset="0"/>
              </a:rPr>
              <a:t>interleave</a:t>
            </a:r>
            <a:r>
              <a:rPr lang="en-US" sz="1000" b="0" dirty="0">
                <a:cs typeface="Segoe UI" panose="020B0502040204020203" pitchFamily="34" charset="0"/>
              </a:rPr>
              <a:t> which is basically how large this stripe is supposed to be on each disk. If the size 256 KB (default) is used, this would mean that Storage Spaces stores 256 KB of data on each column (or disk) that was assigned to the storage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u="sng" dirty="0">
                <a:cs typeface="Segoe UI" panose="020B0502040204020203" pitchFamily="34" charset="0"/>
              </a:rPr>
              <a:t>The number of columns specifies how many physical disks data is striped across </a:t>
            </a:r>
            <a:r>
              <a:rPr lang="en-US" sz="1000" b="0" dirty="0">
                <a:cs typeface="Segoe UI" panose="020B0502040204020203" pitchFamily="34" charset="0"/>
              </a:rPr>
              <a:t>and has an impact on performance regardless of stripe and block size. In Azure we are going to recommend architecting for performance and setting the </a:t>
            </a:r>
            <a:r>
              <a:rPr lang="en-US" sz="1000" b="0" dirty="0" err="1">
                <a:cs typeface="Segoe UI" panose="020B0502040204020203" pitchFamily="34" charset="0"/>
              </a:rPr>
              <a:t>numberofcolumns</a:t>
            </a:r>
            <a:r>
              <a:rPr lang="en-US" sz="1000" b="0" dirty="0">
                <a:cs typeface="Segoe UI" panose="020B0502040204020203" pitchFamily="34" charset="0"/>
              </a:rPr>
              <a:t> eq to the # of disks. Azure storage configuration will scale the </a:t>
            </a:r>
            <a:r>
              <a:rPr lang="en-US" sz="1000" b="0" dirty="0" err="1">
                <a:cs typeface="Segoe UI" panose="020B0502040204020203" pitchFamily="34" charset="0"/>
              </a:rPr>
              <a:t>the</a:t>
            </a:r>
            <a:r>
              <a:rPr lang="en-US" sz="1000" b="0" dirty="0">
                <a:cs typeface="Segoe UI" panose="020B0502040204020203" pitchFamily="34" charset="0"/>
              </a:rPr>
              <a:t> column with the disk up to eight, but you can adjust this parameter by using Windows PowerShell if you have more than 8 disks.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598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1. </a:t>
            </a:r>
            <a:r>
              <a:rPr lang="en-US" sz="900" b="1" kern="1200" dirty="0">
                <a:solidFill>
                  <a:prstClr val="white"/>
                </a:solidFill>
                <a:latin typeface="Calibri Light" panose="020F0302020204030204" pitchFamily="34" charset="0"/>
                <a:ea typeface="+mn-ea"/>
                <a:cs typeface="Calibri Light" panose="020F0302020204030204" pitchFamily="34" charset="0"/>
              </a:rPr>
              <a:t>Leading with CPU and Memory - </a:t>
            </a:r>
            <a:r>
              <a:rPr lang="en-US" dirty="0"/>
              <a:t>Just make sure you are leading with storage (IOPs/throughput) for sizing as it is much more difficult to rebuild storage than to resize a VM. Plus, this is what we find to be the biggest bottleneck in most environments.</a:t>
            </a:r>
          </a:p>
          <a:p>
            <a:endParaRPr lang="en-US"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2. </a:t>
            </a:r>
            <a:r>
              <a:rPr lang="en-US" b="1" dirty="0"/>
              <a:t>Missing the Performance Baseline Step</a:t>
            </a:r>
            <a:r>
              <a:rPr lang="en-US" dirty="0"/>
              <a:t> – </a:t>
            </a:r>
            <a:r>
              <a:rPr lang="en-US" b="0" dirty="0"/>
              <a:t>Ideally, you should c</a:t>
            </a:r>
            <a:r>
              <a:rPr lang="en-US" sz="8800" b="0" dirty="0">
                <a:solidFill>
                  <a:schemeClr val="tx1"/>
                </a:solidFill>
              </a:rPr>
              <a:t>hoose the s</a:t>
            </a:r>
            <a:r>
              <a:rPr lang="en-US" sz="8800" b="0" dirty="0"/>
              <a:t>torage solution based on performance history. The s</a:t>
            </a:r>
            <a:r>
              <a:rPr kumimoji="0" lang="en-US" sz="2400" b="0" i="0" u="none" strike="noStrike" kern="1200" cap="none" spc="0" normalizeH="0" baseline="0" noProof="0" dirty="0" err="1">
                <a:ln w="3175">
                  <a:noFill/>
                </a:ln>
                <a:solidFill>
                  <a:srgbClr val="0078D4"/>
                </a:solidFill>
                <a:effectLst/>
                <a:uLnTx/>
                <a:uFillTx/>
                <a:latin typeface="Segoe UI Semibold"/>
                <a:ea typeface="+mn-ea"/>
                <a:cs typeface="Segoe UI" pitchFamily="34" charset="0"/>
              </a:rPr>
              <a:t>ource</a:t>
            </a:r>
            <a:r>
              <a:rPr kumimoji="0" lang="en-US" sz="24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 IOPS and throughput is the key to getting the storage right. It is recommended to c</a:t>
            </a:r>
            <a:r>
              <a:rPr lang="en-US" sz="2400" b="0" dirty="0" err="1">
                <a:latin typeface="Segoe UI" panose="020B0502040204020203" pitchFamily="34" charset="0"/>
              </a:rPr>
              <a:t>ollect</a:t>
            </a:r>
            <a:r>
              <a:rPr lang="en-US" sz="2400" b="0" dirty="0">
                <a:latin typeface="Segoe UI" panose="020B0502040204020203" pitchFamily="34" charset="0"/>
              </a:rPr>
              <a:t> peak IOPS and throughput for Data, Log and tempdb and choose the VM size that can scale to the total* IOPS requirement. Once you get the storage solution you should match memory and core requirements based on performance history. Remember, it is much easier to change and scale your compute than to rebuild storage. </a:t>
            </a:r>
            <a:r>
              <a:rPr lang="en-US" sz="2400" b="1" dirty="0">
                <a:latin typeface="Segoe UI" panose="020B0502040204020203" pitchFamily="34" charset="0"/>
              </a:rPr>
              <a:t>Get the storage right up front!</a:t>
            </a:r>
            <a:endParaRPr lang="en-US" b="1"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2. </a:t>
            </a:r>
            <a:r>
              <a:rPr lang="en-US" sz="900" b="1" kern="1200" dirty="0">
                <a:solidFill>
                  <a:prstClr val="white"/>
                </a:solidFill>
                <a:latin typeface="Calibri Light" panose="020F0302020204030204" pitchFamily="34" charset="0"/>
                <a:ea typeface="+mn-ea"/>
                <a:cs typeface="Calibri Light" panose="020F0302020204030204" pitchFamily="34" charset="0"/>
              </a:rPr>
              <a:t>Storage Configuration Optimization - </a:t>
            </a:r>
            <a:r>
              <a:rPr lang="en-US" sz="900" b="0" kern="1200" dirty="0">
                <a:solidFill>
                  <a:prstClr val="white"/>
                </a:solidFill>
                <a:latin typeface="Calibri Light" panose="020F0302020204030204" pitchFamily="34" charset="0"/>
                <a:ea typeface="+mn-ea"/>
                <a:cs typeface="Calibri Light" panose="020F0302020204030204" pitchFamily="34" charset="0"/>
              </a:rPr>
              <a:t>S</a:t>
            </a:r>
            <a:r>
              <a:rPr lang="en-US" b="0" dirty="0"/>
              <a:t>torage configuration misses are the most impactful. First, </a:t>
            </a:r>
            <a:r>
              <a:rPr lang="en-US" b="0" i="0" dirty="0">
                <a:solidFill>
                  <a:srgbClr val="E3E3E3"/>
                </a:solidFill>
                <a:effectLst/>
                <a:latin typeface="Segoe UI" panose="020B0502040204020203" pitchFamily="34" charset="0"/>
              </a:rPr>
              <a:t>All SSDs are not the same. Standard SSDs are significantly slower than premium. You need premium disks, and you need to make sure you have the block size and the interleave set to 64KB if you are using storage pools. You should also have the NumberofColumns set to the number of disks allocated. Finally, Make sure you pick VMs that supports Premium Storage Caching and make sure you enable caching for SQL Server Data Files (read-only) and set to ‘none’ for transaction log files. You can avoid issues by making sure you leverage the Azure Marketplace storage configuration wizard.</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4. </a:t>
            </a:r>
            <a:r>
              <a:rPr lang="en-US" sz="900" b="1" kern="1200" dirty="0">
                <a:solidFill>
                  <a:prstClr val="white"/>
                </a:solidFill>
                <a:latin typeface="Calibri Light" panose="020F0302020204030204" pitchFamily="34" charset="0"/>
                <a:ea typeface="+mn-ea"/>
                <a:cs typeface="Calibri Light" panose="020F0302020204030204" pitchFamily="34" charset="0"/>
              </a:rPr>
              <a:t>Burstable* Disks and Virtual Machines –</a:t>
            </a:r>
            <a:r>
              <a:rPr lang="en-US" sz="900" b="0" kern="1200" dirty="0">
                <a:solidFill>
                  <a:prstClr val="white"/>
                </a:solidFill>
                <a:latin typeface="Calibri Light" panose="020F0302020204030204" pitchFamily="34" charset="0"/>
                <a:ea typeface="+mn-ea"/>
                <a:cs typeface="Calibri Light" panose="020F0302020204030204" pitchFamily="34" charset="0"/>
              </a:rPr>
              <a:t> The burstable technology is something you will want to revisit as this space is evolving, check the links we have provided – note that we have both a credit-based system and a paid for ‘on-demand’ system. </a:t>
            </a:r>
            <a:r>
              <a:rPr lang="en-US" b="0" i="0" dirty="0">
                <a:solidFill>
                  <a:srgbClr val="E3E3E3"/>
                </a:solidFill>
                <a:effectLst/>
                <a:latin typeface="Segoe UI" panose="020B0502040204020203" pitchFamily="34" charset="0"/>
              </a:rPr>
              <a:t>Burstable disks and virtual machines, such as the B-series VMs, are okay for workloads that do not need the constant, full performance of the CPU like web servers, proof of concepts, and development environments – but we do not recommend them for enterprise SQL environments.</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The B-series provides you with the ability to purchase a standard VM size that can build up credits when it is using less than its baseline. </a:t>
            </a:r>
          </a:p>
          <a:p>
            <a:r>
              <a:rPr lang="en-US" b="0" i="0" dirty="0">
                <a:solidFill>
                  <a:srgbClr val="E3E3E3"/>
                </a:solidFill>
                <a:effectLst/>
                <a:latin typeface="Segoe UI" panose="020B0502040204020203" pitchFamily="34" charset="0"/>
              </a:rPr>
              <a:t>When the VM has accumulated credits, the VM can burst above the baseline using up to 100% of the vCPU when your application requires higher CPU performance.</a:t>
            </a:r>
          </a:p>
          <a:p>
            <a:r>
              <a:rPr lang="en-US" b="0" i="0" dirty="0">
                <a:solidFill>
                  <a:srgbClr val="E3E3E3"/>
                </a:solidFill>
                <a:effectLst/>
                <a:latin typeface="Segoe UI" panose="020B0502040204020203" pitchFamily="34" charset="0"/>
              </a:rPr>
              <a:t>This might work well for smaller web servers and some small to mid-tier business intelligence systems, but this is generally not what you would want for a production SQL Server environment.</a:t>
            </a:r>
          </a:p>
          <a:p>
            <a:endParaRPr lang="en-US" b="0" i="0" dirty="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5. </a:t>
            </a:r>
            <a:r>
              <a:rPr lang="en-US" sz="900" b="1" kern="1200" dirty="0">
                <a:solidFill>
                  <a:prstClr val="white"/>
                </a:solidFill>
                <a:latin typeface="Calibri Light" panose="020F0302020204030204" pitchFamily="34" charset="0"/>
                <a:ea typeface="+mn-ea"/>
                <a:cs typeface="Calibri Light" panose="020F0302020204030204" pitchFamily="34" charset="0"/>
              </a:rPr>
              <a:t>Previous and older generation sizes - </a:t>
            </a:r>
            <a:r>
              <a:rPr lang="en-US" b="0" i="0" dirty="0">
                <a:solidFill>
                  <a:srgbClr val="E3E3E3"/>
                </a:solidFill>
                <a:effectLst/>
                <a:latin typeface="Segoe UI" panose="020B0502040204020203" pitchFamily="34" charset="0"/>
              </a:rPr>
              <a:t>It is generally recommended to use the latest VM series and the ones we mentioned previously. The previous generation virtual machines are on older hardware and are less likely to support features such as Premium Storage and Premium Storage caching. You may have noticed that the newest M-Series mid tier memory virtual machines were Gen 2 only.</a:t>
            </a:r>
          </a:p>
          <a:p>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6. </a:t>
            </a:r>
            <a:r>
              <a:rPr lang="en-US" sz="900" b="1" kern="1200" dirty="0">
                <a:solidFill>
                  <a:prstClr val="white"/>
                </a:solidFill>
                <a:latin typeface="Calibri Light" panose="020F0302020204030204" pitchFamily="34" charset="0"/>
                <a:ea typeface="+mn-ea"/>
                <a:cs typeface="Calibri Light" panose="020F0302020204030204" pitchFamily="34" charset="0"/>
              </a:rPr>
              <a:t>Missing SQL Server IO Best Practices – </a:t>
            </a:r>
            <a:r>
              <a:rPr lang="en-US" sz="900" b="0" kern="1200" dirty="0">
                <a:solidFill>
                  <a:prstClr val="white"/>
                </a:solidFill>
                <a:latin typeface="Calibri Light" panose="020F0302020204030204" pitchFamily="34" charset="0"/>
                <a:ea typeface="+mn-ea"/>
                <a:cs typeface="Calibri Light" panose="020F0302020204030204" pitchFamily="34" charset="0"/>
              </a:rPr>
              <a:t>Use the latest compatibility level for your databases, Enable lock pages in memory, set the max server memory for SQL Server, Enable instant file initialization, leverage QDS, and use features such as ColumnStore indexing and data compression in a targeted manner. You are still a DBA and even more so in the cloud. ABT!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788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 in Azure can have three different types of disk attached to them:</a:t>
            </a:r>
          </a:p>
          <a:p>
            <a:pPr marL="228600" indent="-228600">
              <a:buAutoNum type="arabicPeriod"/>
            </a:pPr>
            <a:r>
              <a:rPr lang="en-US" dirty="0"/>
              <a:t>An OS drive. This is created by default and will be present on every VM. It will have the OS pre-installed based on the image type chosen during VM creation.</a:t>
            </a:r>
          </a:p>
          <a:p>
            <a:pPr marL="228600" indent="-228600">
              <a:buAutoNum type="arabicPeriod"/>
            </a:pPr>
            <a:r>
              <a:rPr lang="en-US" dirty="0"/>
              <a:t>A temporary disk. Most VM sizes will have a local temporary disk that will appear as the D: drive in the VM. This is ephemeral storage that is hosted on the SSD attached to the VM host. If the VM is powered down or migrates to a new host, the data stored here is not guaranteed to be persisted.</a:t>
            </a:r>
          </a:p>
          <a:p>
            <a:pPr marL="228600" indent="-228600">
              <a:buAutoNum type="arabicPeriod"/>
            </a:pPr>
            <a:r>
              <a:rPr lang="en-US" dirty="0"/>
              <a:t>Data disk(s). You can attach one or more managed disks to be used as data disks by your application. This will appear as LUNs in the VM and you can assign the drive letter of your choice. This is hosted remotely by Azure Storage and uses a prioritized network channel to achieve the expected performance. The number of disks that can be attached to a VM depends on the size of the VM.</a:t>
            </a:r>
          </a:p>
          <a:p>
            <a:pPr marL="0" indent="0">
              <a:buNone/>
            </a:pPr>
            <a:endParaRPr lang="en-US" dirty="0"/>
          </a:p>
          <a:p>
            <a:pPr marL="0" indent="0">
              <a:buNone/>
            </a:pPr>
            <a:r>
              <a:rPr lang="en-US" dirty="0"/>
              <a:t>https://docs.microsoft.com/azure/virtual-machines/managed-disks-overview</a:t>
            </a:r>
          </a:p>
          <a:p>
            <a:pPr marL="0" indent="0">
              <a:buNone/>
            </a:pPr>
            <a:endParaRPr lang="en-US" dirty="0"/>
          </a:p>
        </p:txBody>
      </p:sp>
      <p:sp>
        <p:nvSpPr>
          <p:cNvPr id="4" name="Slide Number Placeholder 3"/>
          <p:cNvSpPr>
            <a:spLocks noGrp="1"/>
          </p:cNvSpPr>
          <p:nvPr>
            <p:ph type="sldNum" sz="quarter" idx="5"/>
          </p:nvPr>
        </p:nvSpPr>
        <p:spPr/>
        <p:txBody>
          <a:bodyPr/>
          <a:lstStyle/>
          <a:p>
            <a:fld id="{7B8054D8-8F0B-4602-B903-9DC5C1B10588}" type="slidenum">
              <a:rPr lang="en-US" smtClean="0"/>
              <a:t>5</a:t>
            </a:fld>
            <a:endParaRPr lang="en-US"/>
          </a:p>
        </p:txBody>
      </p:sp>
    </p:spTree>
    <p:extLst>
      <p:ext uri="{BB962C8B-B14F-4D97-AF65-F5344CB8AC3E}">
        <p14:creationId xmlns:p14="http://schemas.microsoft.com/office/powerpoint/2010/main" val="662241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1. With a bullet, </a:t>
            </a:r>
            <a:r>
              <a:rPr lang="en-US" b="1" dirty="0"/>
              <a:t>storage configuration misses </a:t>
            </a:r>
            <a:r>
              <a:rPr lang="en-US" dirty="0"/>
              <a:t>are the most impactful. First, </a:t>
            </a:r>
            <a:r>
              <a:rPr lang="en-US" b="0" i="0" dirty="0">
                <a:solidFill>
                  <a:srgbClr val="E3E3E3"/>
                </a:solidFill>
                <a:effectLst/>
                <a:latin typeface="Segoe UI" panose="020B0502040204020203" pitchFamily="34" charset="0"/>
              </a:rPr>
              <a:t>All SSDs are not the same. Standard SSDs are significantly slower than premium. You need premium disks, and you need to make sure you have the block size set to 64KB and the interleave set to 64KB if you are using storage pools. You should also have the </a:t>
            </a:r>
            <a:r>
              <a:rPr lang="en-US" b="0" i="0" dirty="0" err="1">
                <a:solidFill>
                  <a:srgbClr val="E3E3E3"/>
                </a:solidFill>
                <a:effectLst/>
                <a:latin typeface="Segoe UI" panose="020B0502040204020203" pitchFamily="34" charset="0"/>
              </a:rPr>
              <a:t>NumberofColumns</a:t>
            </a:r>
            <a:r>
              <a:rPr lang="en-US" b="0" i="0" dirty="0">
                <a:solidFill>
                  <a:srgbClr val="E3E3E3"/>
                </a:solidFill>
                <a:effectLst/>
                <a:latin typeface="Segoe UI" panose="020B0502040204020203" pitchFamily="34" charset="0"/>
              </a:rPr>
              <a:t> set to the number of disks allocated.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E3E3E3"/>
                </a:solidFill>
                <a:effectLst/>
                <a:latin typeface="Segoe UI" panose="020B0502040204020203" pitchFamily="34" charset="0"/>
              </a:rPr>
              <a:t>2. Make sure you pick VMs that supports </a:t>
            </a:r>
            <a:r>
              <a:rPr lang="en-US" b="1" i="0" dirty="0">
                <a:solidFill>
                  <a:srgbClr val="E3E3E3"/>
                </a:solidFill>
                <a:effectLst/>
                <a:latin typeface="Segoe UI" panose="020B0502040204020203" pitchFamily="34" charset="0"/>
              </a:rPr>
              <a:t>Premium Storage Caching </a:t>
            </a:r>
            <a:r>
              <a:rPr lang="en-US" b="0" i="0" dirty="0">
                <a:solidFill>
                  <a:srgbClr val="E3E3E3"/>
                </a:solidFill>
                <a:effectLst/>
                <a:latin typeface="Segoe UI" panose="020B0502040204020203" pitchFamily="34" charset="0"/>
              </a:rPr>
              <a:t>and make sure you enable caching for SQL Server Data Files (read-only) and none for transaction log files. You can avoid issues by making sure you leverage the Azure Marketplace storage configuration wizard.</a:t>
            </a:r>
          </a:p>
          <a:p>
            <a:endParaRPr lang="en-US" dirty="0"/>
          </a:p>
          <a:p>
            <a:r>
              <a:rPr lang="en-US" dirty="0"/>
              <a:t>3. </a:t>
            </a:r>
            <a:r>
              <a:rPr lang="en-US" b="1" dirty="0"/>
              <a:t>Azure Spot VMs</a:t>
            </a:r>
            <a:r>
              <a:rPr lang="en-US" dirty="0"/>
              <a:t> are great if you are looking to save money, but a</a:t>
            </a:r>
            <a:r>
              <a:rPr lang="en-US" b="0" i="0" dirty="0">
                <a:solidFill>
                  <a:srgbClr val="E3E3E3"/>
                </a:solidFill>
                <a:effectLst/>
                <a:latin typeface="Segoe UI" panose="020B0502040204020203" pitchFamily="34" charset="0"/>
              </a:rPr>
              <a:t>t any point in time when Azure needs the capacity back, the Azure </a:t>
            </a:r>
            <a:r>
              <a:rPr lang="en-US" b="0" i="0" u="sng" dirty="0">
                <a:solidFill>
                  <a:srgbClr val="E3E3E3"/>
                </a:solidFill>
                <a:effectLst/>
                <a:latin typeface="Segoe UI" panose="020B0502040204020203" pitchFamily="34" charset="0"/>
              </a:rPr>
              <a:t>infrastructure will evict Spot VMs</a:t>
            </a:r>
            <a:r>
              <a:rPr lang="en-US" b="0" i="0" dirty="0">
                <a:solidFill>
                  <a:srgbClr val="E3E3E3"/>
                </a:solidFill>
                <a:effectLst/>
                <a:latin typeface="Segoe UI" panose="020B0502040204020203" pitchFamily="34" charset="0"/>
              </a:rPr>
              <a:t>. </a:t>
            </a:r>
          </a:p>
          <a:p>
            <a:r>
              <a:rPr lang="en-US" b="0" i="0" dirty="0">
                <a:solidFill>
                  <a:srgbClr val="E3E3E3"/>
                </a:solidFill>
                <a:effectLst/>
                <a:latin typeface="Segoe UI" panose="020B0502040204020203" pitchFamily="34" charset="0"/>
              </a:rPr>
              <a:t>Spot VMs are great for workloads that can handle interruptions like batch processing, dev/test environments, large compute workloads, and other scenarios where disruptions are acceptable.</a:t>
            </a:r>
          </a:p>
          <a:p>
            <a:endParaRPr lang="en-US" b="0" i="0" dirty="0">
              <a:solidFill>
                <a:srgbClr val="E3E3E3"/>
              </a:solidFill>
              <a:effectLst/>
              <a:latin typeface="Segoe UI" panose="020B0502040204020203" pitchFamily="34" charset="0"/>
            </a:endParaRPr>
          </a:p>
          <a:p>
            <a:r>
              <a:rPr lang="en-US" b="1" i="0" dirty="0">
                <a:solidFill>
                  <a:srgbClr val="E3E3E3"/>
                </a:solidFill>
                <a:effectLst/>
                <a:latin typeface="Segoe UI" panose="020B0502040204020203" pitchFamily="34" charset="0"/>
              </a:rPr>
              <a:t>If disruptions are not acceptable – do not enable this feature!</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4. Burstable disks and virtual machines, such as the B-series VMs, are okay for workloads that do not need the constant, full performance of the CPU like web servers, proof of concepts, and development environments. </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The B-series provides you with the ability to purchase a standard VM size that can build up credits when it is using less than its baseline. </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When the VM has accumulated credits, the VM can burst above the baseline using up to 100% of the vCPU when your application requires higher CPU performance.</a:t>
            </a: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This might work well for smaller web servers and some small to mid-tier business intelligence systems, but this is generally not what you would want for a production SQL Server environment.</a:t>
            </a:r>
          </a:p>
          <a:p>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4. It is generally recommended to use the latest VM series and the ones we mentioned previously. The </a:t>
            </a:r>
            <a:r>
              <a:rPr lang="en-US" b="1" i="0" dirty="0">
                <a:solidFill>
                  <a:srgbClr val="E3E3E3"/>
                </a:solidFill>
                <a:effectLst/>
                <a:latin typeface="Segoe UI" panose="020B0502040204020203" pitchFamily="34" charset="0"/>
              </a:rPr>
              <a:t>previous generation virtual machines </a:t>
            </a:r>
            <a:r>
              <a:rPr lang="en-US" b="0" i="0" dirty="0">
                <a:solidFill>
                  <a:srgbClr val="E3E3E3"/>
                </a:solidFill>
                <a:effectLst/>
                <a:latin typeface="Segoe UI" panose="020B0502040204020203" pitchFamily="34" charset="0"/>
              </a:rPr>
              <a:t>are on older hardware and are less likely to support features such as Premium Storage and Premium Storage caching. You may have noticed that the newest M-Series mid tier memory virtual machines were Gen 2 only.</a:t>
            </a:r>
          </a:p>
          <a:p>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5. ‘</a:t>
            </a:r>
            <a:r>
              <a:rPr lang="en-US" dirty="0"/>
              <a:t>Starting with a </a:t>
            </a:r>
            <a:r>
              <a:rPr lang="en-US" b="1" dirty="0"/>
              <a:t>pre-set configuration</a:t>
            </a:r>
            <a:r>
              <a:rPr lang="en-US" dirty="0"/>
              <a:t>’ is an Azure portal option that does too much for you for a production environment. Yes, it is quick and straightforward, but you want to be able to go through the options and validate or make adjustments before you deploy while using the Azure SQL Server IaaS Agent Extension experience.</a:t>
            </a:r>
          </a:p>
          <a:p>
            <a:endParaRPr lang="en-US" b="0" i="0" dirty="0">
              <a:solidFill>
                <a:srgbClr val="E3E3E3"/>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8605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8800" b="1" i="0" dirty="0">
                <a:effectLst/>
                <a:latin typeface="Calibri" panose="020F0502020204030204" pitchFamily="34" charset="0"/>
                <a:ea typeface="Calibri" panose="020F0502020204030204" pitchFamily="34" charset="0"/>
              </a:rPr>
              <a:t>References: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b="1" dirty="0"/>
              <a:t>Recommended Articles: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dirty="0"/>
              <a:t>Pricing - Managed Disks | Microsoft Azure - https://azure.microsoft.com/en-us/pricing/details/managed-disks/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dirty="0"/>
              <a:t>Select a disk type for Azure IaaS VMs - managed disks - Azure Virtual Machines | Microsoft Docs - https://docs.microsoft.com/en-us/azure/virtual-machines/disks-types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dirty="0"/>
              <a:t>Managed disk bursting - Azure Virtual Machines | Microsoft Docs - https://docs.microsoft.com/en-us/azure/virtual-machines/disk-bursting</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dirty="0"/>
              <a:t>Azure premium storage: design for high performance - https://docs.microsoft.com/en-us/azure/virtual-machines/premium-storage-performance</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dirty="0"/>
              <a:t>Disk metrics - Azure Virtual Machines | Microsoft Docs - https://docs.microsoft.com/en-us/azure/virtual-machines/disks-metrics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dirty="0"/>
              <a:t>Configure storage for SQL Server VMs - https://docs.microsoft.com/en-us/azure/azure-sql/virtual-machines/windows/storage-configuration</a:t>
            </a: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8800" dirty="0"/>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b="1" dirty="0"/>
              <a:t>Checklists and Best Practices:</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dirty="0"/>
              <a:t>Checklist: Performance best practices for SQL Server on Azure VMs https://aka.ms/SQLVMChecklist  </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dirty="0"/>
              <a:t>VM size: Performance best practices for SQL Server on Azure VMs </a:t>
            </a:r>
            <a:br>
              <a:rPr lang="en-US" sz="8800" dirty="0"/>
            </a:br>
            <a:r>
              <a:rPr lang="en-US" sz="8800" dirty="0"/>
              <a:t>https://aka.ms/SQLVMSizing </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dirty="0"/>
              <a:t>Storage: Performance best practices for SQL Server on Azure VMs</a:t>
            </a:r>
            <a:br>
              <a:rPr lang="en-US" sz="8800" dirty="0"/>
            </a:br>
            <a:r>
              <a:rPr lang="en-US" sz="8800" dirty="0"/>
              <a:t>https://aka.ms/SQLVMStorage</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dirty="0"/>
              <a:t>How to get the biggest bang for your buck with SQL Server on Azure VMs </a:t>
            </a:r>
            <a:br>
              <a:rPr lang="en-US" sz="8800" dirty="0"/>
            </a:br>
            <a:r>
              <a:rPr lang="en-US" sz="8800" dirty="0"/>
              <a:t>https://aka.ms/AzureSQLVMPricePerf</a:t>
            </a:r>
          </a:p>
          <a:p>
            <a:pPr marL="0" marR="0" lvl="0" indent="0" algn="l" defTabSz="914367" rtl="0" eaLnBrk="1" fontAlgn="auto" latinLnBrk="0" hangingPunct="1">
              <a:lnSpc>
                <a:spcPct val="90000"/>
              </a:lnSpc>
              <a:spcBef>
                <a:spcPts val="0"/>
              </a:spcBef>
              <a:spcAft>
                <a:spcPts val="0"/>
              </a:spcAft>
              <a:buClrTx/>
              <a:buSzTx/>
              <a:buFontTx/>
              <a:buNone/>
              <a:tabLst/>
              <a:defRPr/>
            </a:pPr>
            <a:r>
              <a:rPr lang="en-US" sz="8800" dirty="0"/>
              <a:t>Deep Dive: Azure SQL Virtual Machine Sizing | Data Exposed Live (YouTube)</a:t>
            </a:r>
            <a:br>
              <a:rPr lang="en-US" sz="8800" dirty="0"/>
            </a:br>
            <a:r>
              <a:rPr lang="en-US" sz="8800" dirty="0"/>
              <a:t>https://aka.ms/SQLVMSizingVideo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1171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066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Disk allocation and performance</a:t>
            </a:r>
          </a:p>
          <a:p>
            <a:pPr algn="l"/>
            <a:r>
              <a:rPr lang="en-US" b="0" i="0" dirty="0">
                <a:solidFill>
                  <a:srgbClr val="E3E3E3"/>
                </a:solidFill>
                <a:effectLst/>
                <a:latin typeface="Segoe UI" panose="020B0502040204020203" pitchFamily="34" charset="0"/>
              </a:rPr>
              <a:t>Here we are showing the distribution of bandwidth and IOPS for disks, using a three-level provisioning system:</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1. </a:t>
            </a:r>
            <a:r>
              <a:rPr lang="en-US" b="0" i="0" dirty="0">
                <a:solidFill>
                  <a:srgbClr val="E3E3E3"/>
                </a:solidFill>
                <a:effectLst/>
                <a:latin typeface="Segoe UI" panose="020B0502040204020203" pitchFamily="34" charset="0"/>
              </a:rPr>
              <a:t>The first level provisioning sets the per-disk IOPS and bandwidth from the VM. </a:t>
            </a:r>
          </a:p>
          <a:p>
            <a:pPr algn="l"/>
            <a:br>
              <a:rPr lang="en-US" b="1" i="0" dirty="0">
                <a:solidFill>
                  <a:srgbClr val="E3E3E3"/>
                </a:solidFill>
                <a:effectLst/>
                <a:latin typeface="Segoe UI" panose="020B0502040204020203" pitchFamily="34" charset="0"/>
              </a:rPr>
            </a:br>
            <a:r>
              <a:rPr lang="en-US" b="1" i="0" dirty="0">
                <a:solidFill>
                  <a:srgbClr val="E3E3E3"/>
                </a:solidFill>
                <a:effectLst/>
                <a:latin typeface="Segoe UI" panose="020B0502040204020203" pitchFamily="34" charset="0"/>
              </a:rPr>
              <a:t>2. </a:t>
            </a:r>
            <a:r>
              <a:rPr lang="en-US" b="0" i="0" dirty="0">
                <a:solidFill>
                  <a:srgbClr val="E3E3E3"/>
                </a:solidFill>
                <a:effectLst/>
                <a:latin typeface="Segoe UI" panose="020B0502040204020203" pitchFamily="34" charset="0"/>
              </a:rPr>
              <a:t>At the second level, compute server host implements SSD provisioning, applying it only to data that is stored on the server’s local SSD, which includes disks with caching (</a:t>
            </a:r>
            <a:r>
              <a:rPr lang="en-US" b="0" i="0" dirty="0" err="1">
                <a:solidFill>
                  <a:srgbClr val="E3E3E3"/>
                </a:solidFill>
                <a:effectLst/>
                <a:latin typeface="Segoe UI" panose="020B0502040204020203" pitchFamily="34" charset="0"/>
              </a:rPr>
              <a:t>ReadWrite</a:t>
            </a:r>
            <a:r>
              <a:rPr lang="en-US" b="0" i="0" dirty="0">
                <a:solidFill>
                  <a:srgbClr val="E3E3E3"/>
                </a:solidFill>
                <a:effectLst/>
                <a:latin typeface="Segoe UI" panose="020B0502040204020203" pitchFamily="34" charset="0"/>
              </a:rPr>
              <a:t> and </a:t>
            </a:r>
            <a:r>
              <a:rPr lang="en-US" b="0" i="0" dirty="0" err="1">
                <a:solidFill>
                  <a:srgbClr val="E3E3E3"/>
                </a:solidFill>
                <a:effectLst/>
                <a:latin typeface="Segoe UI" panose="020B0502040204020203" pitchFamily="34" charset="0"/>
              </a:rPr>
              <a:t>ReadOnly</a:t>
            </a:r>
            <a:r>
              <a:rPr lang="en-US" b="0" i="0" dirty="0">
                <a:solidFill>
                  <a:srgbClr val="E3E3E3"/>
                </a:solidFill>
                <a:effectLst/>
                <a:latin typeface="Segoe UI" panose="020B0502040204020203" pitchFamily="34" charset="0"/>
              </a:rPr>
              <a:t>) as well as local and temp disks. </a:t>
            </a:r>
          </a:p>
          <a:p>
            <a:pPr algn="l"/>
            <a:br>
              <a:rPr lang="en-US" b="1" i="0" dirty="0">
                <a:solidFill>
                  <a:srgbClr val="E3E3E3"/>
                </a:solidFill>
                <a:effectLst/>
                <a:latin typeface="Segoe UI" panose="020B0502040204020203" pitchFamily="34" charset="0"/>
              </a:rPr>
            </a:br>
            <a:r>
              <a:rPr lang="en-US" b="1" i="0" dirty="0">
                <a:solidFill>
                  <a:srgbClr val="E3E3E3"/>
                </a:solidFill>
                <a:effectLst/>
                <a:latin typeface="Segoe UI" panose="020B0502040204020203" pitchFamily="34" charset="0"/>
              </a:rPr>
              <a:t>3. </a:t>
            </a:r>
            <a:r>
              <a:rPr lang="en-US" b="0" i="0" dirty="0">
                <a:solidFill>
                  <a:srgbClr val="E3E3E3"/>
                </a:solidFill>
                <a:effectLst/>
                <a:latin typeface="Segoe UI" panose="020B0502040204020203" pitchFamily="34" charset="0"/>
              </a:rPr>
              <a:t>Finally, VM network provisioning takes place at the third level for any I/O that the compute host sends to Azure Storage's backend. Here, the performance of a VM depends on a several factors from how the VM uses the local SSD, to the number of disks attached, as well as the performance and caching type of the disks attached.</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https://docs.microsoft.com/azure/virtual-machines/managed-disks-overview</a:t>
            </a:r>
          </a:p>
          <a:p>
            <a:pPr algn="l"/>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0119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What disk types are available in Azure?</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There are currently four basic disk options.</a:t>
            </a:r>
            <a:endParaRPr lang="en-US" b="0" i="0" dirty="0">
              <a:effectLst/>
              <a:latin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b="1" i="0" u="none" strike="noStrike" dirty="0">
                <a:solidFill>
                  <a:srgbClr val="171717"/>
                </a:solidFill>
                <a:effectLst/>
                <a:latin typeface="Segoe UI" panose="020B0502040204020203" pitchFamily="34" charset="0"/>
              </a:rPr>
              <a:t>Standard HDD</a:t>
            </a:r>
            <a:r>
              <a:rPr lang="en-US" sz="1800" dirty="0"/>
              <a:t> - </a:t>
            </a:r>
            <a:r>
              <a:rPr lang="en-US" sz="1800" b="0" i="0" u="none" strike="noStrike" dirty="0">
                <a:solidFill>
                  <a:srgbClr val="171717"/>
                </a:solidFill>
                <a:effectLst/>
                <a:latin typeface="Segoe UI" panose="020B0502040204020203" pitchFamily="34" charset="0"/>
              </a:rPr>
              <a:t>Backup, non-critical, infrequent access; Standard SSDs have the S# naming convention</a:t>
            </a:r>
            <a:r>
              <a:rPr lang="en-US" sz="1800" dirty="0"/>
              <a:t>  </a:t>
            </a:r>
          </a:p>
          <a:p>
            <a:pPr marL="285750" indent="-285750">
              <a:buFont typeface="Wingdings" panose="05000000000000000000" pitchFamily="2" charset="2"/>
              <a:buChar char="§"/>
            </a:pPr>
            <a:r>
              <a:rPr lang="en-US" sz="1800" b="1" i="0" u="none" strike="noStrike" dirty="0">
                <a:solidFill>
                  <a:srgbClr val="171717"/>
                </a:solidFill>
                <a:effectLst/>
                <a:latin typeface="Segoe UI" panose="020B0502040204020203" pitchFamily="34" charset="0"/>
              </a:rPr>
              <a:t>Standard SSD</a:t>
            </a:r>
            <a:r>
              <a:rPr lang="en-US" sz="1800" dirty="0"/>
              <a:t> </a:t>
            </a:r>
            <a:r>
              <a:rPr lang="en-US" sz="1800" b="0" i="0" u="none" strike="noStrike" dirty="0">
                <a:solidFill>
                  <a:srgbClr val="171717"/>
                </a:solidFill>
                <a:effectLst/>
                <a:latin typeface="Segoe UI" panose="020B0502040204020203" pitchFamily="34" charset="0"/>
              </a:rPr>
              <a:t>-</a:t>
            </a:r>
            <a:r>
              <a:rPr lang="en-US" sz="1800" dirty="0"/>
              <a:t> </a:t>
            </a:r>
            <a:r>
              <a:rPr lang="en-US" sz="1800" b="0" i="0" u="none" strike="noStrike" dirty="0">
                <a:solidFill>
                  <a:srgbClr val="171717"/>
                </a:solidFill>
                <a:effectLst/>
                <a:latin typeface="Segoe UI" panose="020B0502040204020203" pitchFamily="34" charset="0"/>
              </a:rPr>
              <a:t>Web servers, lightly used departmental apps and dev/test; Standard SSDs have the E# naming convention</a:t>
            </a:r>
            <a:r>
              <a:rPr lang="en-US" sz="1800" dirty="0"/>
              <a:t> </a:t>
            </a:r>
            <a:endParaRPr lang="en-US" sz="1800" b="1" i="0" u="none" strike="noStrike" dirty="0">
              <a:solidFill>
                <a:srgbClr val="171717"/>
              </a:solidFill>
              <a:effectLst/>
              <a:latin typeface="Segoe UI" panose="020B0502040204020203" pitchFamily="34" charset="0"/>
            </a:endParaRPr>
          </a:p>
          <a:p>
            <a:pPr marL="285750" indent="-285750">
              <a:buFont typeface="Wingdings" panose="05000000000000000000" pitchFamily="2" charset="2"/>
              <a:buChar char="§"/>
            </a:pPr>
            <a:r>
              <a:rPr lang="en-US" sz="1800" b="1" i="0" u="none" strike="noStrike" dirty="0">
                <a:solidFill>
                  <a:srgbClr val="171717"/>
                </a:solidFill>
                <a:effectLst/>
                <a:latin typeface="Segoe UI" panose="020B0502040204020203" pitchFamily="34" charset="0"/>
              </a:rPr>
              <a:t>Premium SSD</a:t>
            </a:r>
            <a:r>
              <a:rPr lang="en-US" sz="1800" dirty="0"/>
              <a:t> </a:t>
            </a:r>
            <a:r>
              <a:rPr lang="en-US" sz="1800" b="0" i="0" u="none" strike="noStrike" dirty="0">
                <a:solidFill>
                  <a:srgbClr val="171717"/>
                </a:solidFill>
                <a:effectLst/>
                <a:latin typeface="Segoe UI" panose="020B0502040204020203" pitchFamily="34" charset="0"/>
              </a:rPr>
              <a:t>-</a:t>
            </a:r>
            <a:r>
              <a:rPr lang="en-US" sz="1800" dirty="0"/>
              <a:t> </a:t>
            </a:r>
            <a:r>
              <a:rPr lang="en-US" sz="1800" b="0" i="0" u="none" strike="noStrike" dirty="0">
                <a:solidFill>
                  <a:srgbClr val="171717"/>
                </a:solidFill>
                <a:effectLst/>
                <a:latin typeface="Segoe UI" panose="020B0502040204020203" pitchFamily="34" charset="0"/>
              </a:rPr>
              <a:t>Production and performance sensitive workloads</a:t>
            </a:r>
            <a:r>
              <a:rPr lang="en-US" sz="1800" dirty="0"/>
              <a:t> ; Premium disks have the P# naming convention</a:t>
            </a:r>
          </a:p>
          <a:p>
            <a:pPr marL="285750" indent="-285750">
              <a:buFont typeface="Wingdings" panose="05000000000000000000" pitchFamily="2" charset="2"/>
              <a:buChar char="§"/>
            </a:pPr>
            <a:r>
              <a:rPr lang="en-US" sz="1800" b="1" i="0" u="none" strike="noStrike" dirty="0">
                <a:solidFill>
                  <a:srgbClr val="171717"/>
                </a:solidFill>
                <a:effectLst/>
                <a:latin typeface="Segoe UI" panose="020B0502040204020203" pitchFamily="34" charset="0"/>
              </a:rPr>
              <a:t>Ultra disk</a:t>
            </a:r>
            <a:r>
              <a:rPr lang="en-US" sz="1800" dirty="0"/>
              <a:t> </a:t>
            </a:r>
            <a:r>
              <a:rPr lang="en-US" sz="1800" b="1" i="0" u="none" strike="noStrike" dirty="0">
                <a:solidFill>
                  <a:srgbClr val="171717"/>
                </a:solidFill>
                <a:effectLst/>
                <a:latin typeface="Segoe UI" panose="020B0502040204020203" pitchFamily="34" charset="0"/>
              </a:rPr>
              <a:t>SSD </a:t>
            </a:r>
            <a:r>
              <a:rPr lang="en-US" sz="1800" b="0" i="0" u="none" strike="noStrike" dirty="0">
                <a:solidFill>
                  <a:srgbClr val="171717"/>
                </a:solidFill>
                <a:effectLst/>
                <a:latin typeface="Segoe UI" panose="020B0502040204020203" pitchFamily="34" charset="0"/>
              </a:rPr>
              <a:t>- IO-intensive workloads such as SAP HANA, top tier databases (for example, SQL, Oracle), and other transaction-heavy workloads. These are independently configurable.</a:t>
            </a:r>
            <a:endParaRPr lang="en-US" sz="1800" b="0" i="0" dirty="0">
              <a:solidFill>
                <a:srgbClr val="E3E3E3"/>
              </a:solidFill>
              <a:effectLst/>
              <a:latin typeface="Segoe UI" panose="020B0502040204020203" pitchFamily="34" charset="0"/>
            </a:endParaRPr>
          </a:p>
          <a:p>
            <a:pPr algn="l"/>
            <a:br>
              <a:rPr lang="en-US" b="0" i="0" dirty="0">
                <a:solidFill>
                  <a:srgbClr val="E3E3E3"/>
                </a:solidFill>
                <a:effectLst/>
                <a:latin typeface="Segoe UI" panose="020B0502040204020203" pitchFamily="34" charset="0"/>
              </a:rPr>
            </a:br>
            <a:r>
              <a:rPr lang="en-US" b="0" i="0" dirty="0">
                <a:solidFill>
                  <a:srgbClr val="171717"/>
                </a:solidFill>
                <a:effectLst/>
                <a:latin typeface="Segoe UI" panose="020B0502040204020203" pitchFamily="34" charset="0"/>
              </a:rPr>
              <a:t>Like standard HDDs, standard SSDs are available on all Azure VMs, but..</a:t>
            </a:r>
          </a:p>
          <a:p>
            <a:pPr algn="l"/>
            <a:endParaRPr lang="en-US" b="0"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Recommendations</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We </a:t>
            </a:r>
            <a:r>
              <a:rPr lang="en-US" b="0" i="0" u="sng" dirty="0">
                <a:solidFill>
                  <a:srgbClr val="E3E3E3"/>
                </a:solidFill>
                <a:effectLst/>
                <a:latin typeface="Segoe UI" panose="020B0502040204020203" pitchFamily="34" charset="0"/>
              </a:rPr>
              <a:t>do not recommend </a:t>
            </a:r>
            <a:r>
              <a:rPr lang="en-US" b="0" i="0" dirty="0">
                <a:solidFill>
                  <a:srgbClr val="E3E3E3"/>
                </a:solidFill>
                <a:effectLst/>
                <a:latin typeface="Segoe UI" panose="020B0502040204020203" pitchFamily="34" charset="0"/>
              </a:rPr>
              <a:t>using Standard HDDs and Standard SSDs for SQL Server workloads – which is why I am going to turn off half the screen.</a:t>
            </a:r>
          </a:p>
          <a:p>
            <a:pPr marL="384432" lvl="1" indent="-171450" algn="l">
              <a:buFont typeface="Arial" panose="020B0604020202020204" pitchFamily="34" charset="0"/>
              <a:buChar char="•"/>
            </a:pPr>
            <a:r>
              <a:rPr lang="en-US" b="0" i="0" dirty="0">
                <a:solidFill>
                  <a:srgbClr val="E3E3E3"/>
                </a:solidFill>
                <a:effectLst/>
                <a:latin typeface="Segoe UI" panose="020B0502040204020203" pitchFamily="34" charset="0"/>
              </a:rPr>
              <a:t>Standard disk options should only be used for non-production scenarios and maybe for web servers and lightweight application servers. </a:t>
            </a:r>
          </a:p>
          <a:p>
            <a:pPr marL="384432" lvl="1" indent="-171450" algn="l">
              <a:buFont typeface="Arial" panose="020B0604020202020204" pitchFamily="34" charset="0"/>
              <a:buChar char="•"/>
            </a:pPr>
            <a:r>
              <a:rPr lang="en-US" b="0" i="0" dirty="0">
                <a:solidFill>
                  <a:srgbClr val="E3E3E3"/>
                </a:solidFill>
                <a:effectLst/>
                <a:latin typeface="Segoe UI" panose="020B0502040204020203" pitchFamily="34" charset="0"/>
              </a:rPr>
              <a:t>Not only is the IOPs and throughput lower than Premium and Ultra Disks, but it is also </a:t>
            </a:r>
            <a:r>
              <a:rPr lang="en-US" b="0" i="0" u="sng" dirty="0">
                <a:solidFill>
                  <a:srgbClr val="E3E3E3"/>
                </a:solidFill>
                <a:effectLst/>
                <a:latin typeface="Segoe UI" panose="020B0502040204020203" pitchFamily="34" charset="0"/>
              </a:rPr>
              <a:t>not guaranteed</a:t>
            </a:r>
            <a:r>
              <a:rPr lang="en-US" b="0" i="0" dirty="0">
                <a:solidFill>
                  <a:srgbClr val="E3E3E3"/>
                </a:solidFill>
                <a:effectLst/>
                <a:latin typeface="Segoe UI" panose="020B0502040204020203" pitchFamily="34" charset="0"/>
              </a:rPr>
              <a:t>.</a:t>
            </a:r>
          </a:p>
          <a:p>
            <a:pPr marL="499521" lvl="2" indent="-171450" algn="l">
              <a:buFont typeface="Arial" panose="020B0604020202020204" pitchFamily="34" charset="0"/>
              <a:buChar char="•"/>
            </a:pPr>
            <a:r>
              <a:rPr lang="en-US" b="0" i="0" dirty="0">
                <a:solidFill>
                  <a:srgbClr val="E3E3E3"/>
                </a:solidFill>
                <a:effectLst/>
                <a:latin typeface="Segoe UI" panose="020B0502040204020203" pitchFamily="34" charset="0"/>
              </a:rPr>
              <a:t>For Standard Disks, the </a:t>
            </a:r>
            <a:r>
              <a:rPr lang="en-US" b="0" i="0" dirty="0">
                <a:solidFill>
                  <a:srgbClr val="171717"/>
                </a:solidFill>
                <a:effectLst/>
                <a:latin typeface="Segoe UI" panose="020B0502040204020203" pitchFamily="34" charset="0"/>
              </a:rPr>
              <a:t>actual IOPS and throughput may vary depending on the traffic patterns. </a:t>
            </a:r>
          </a:p>
          <a:p>
            <a:pPr marL="499521" lvl="2" indent="-171450" algn="l">
              <a:buFont typeface="Arial" panose="020B0604020202020204" pitchFamily="34" charset="0"/>
              <a:buChar char="•"/>
            </a:pPr>
            <a:r>
              <a:rPr lang="en-US" b="0" i="0" dirty="0">
                <a:solidFill>
                  <a:srgbClr val="171717"/>
                </a:solidFill>
                <a:effectLst/>
                <a:latin typeface="Segoe UI" panose="020B0502040204020203" pitchFamily="34" charset="0"/>
              </a:rPr>
              <a:t>The IOPS and throughput limits are available 99% of the time.</a:t>
            </a:r>
            <a:endParaRPr lang="en-US" b="0" i="0" dirty="0">
              <a:solidFill>
                <a:srgbClr val="E3E3E3"/>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3E3E3"/>
                </a:solidFill>
                <a:effectLst/>
                <a:latin typeface="Segoe UI" panose="020B0502040204020203" pitchFamily="34" charset="0"/>
              </a:rPr>
              <a:t>Therefore, we only recommend Premium SSD and Ultra Disk options for production workloads.</a:t>
            </a:r>
          </a:p>
          <a:p>
            <a:pPr algn="l"/>
            <a:endParaRPr lang="en-US" b="0" i="0" dirty="0">
              <a:solidFill>
                <a:srgbClr val="E3E3E3"/>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Azure disk reservation</a:t>
            </a:r>
          </a:p>
          <a:p>
            <a:pPr algn="l"/>
            <a:r>
              <a:rPr lang="en-US" b="0" i="0" dirty="0">
                <a:solidFill>
                  <a:srgbClr val="171717"/>
                </a:solidFill>
                <a:effectLst/>
                <a:latin typeface="Segoe UI" panose="020B0502040204020203" pitchFamily="34" charset="0"/>
              </a:rPr>
              <a:t>Just a real quick comment on pricing, disk reservation is another reason to consider premium disks. Disk reservations lets you prepurchase 1 year of disk storage in advance at a discount. When purchasing a disk reservation, you select a specific disk SKU in a target region for a one-year term. The reservation experience is similar to reserving virtual machine (VM) instances. You can even bundle VM and Disk reservations – so it can be a pretty effective way to maximize TCO. </a:t>
            </a:r>
          </a:p>
          <a:p>
            <a:pPr algn="l"/>
            <a:endParaRPr lang="en-US" b="0" i="0" dirty="0">
              <a:solidFill>
                <a:srgbClr val="171717"/>
              </a:solidFill>
              <a:effectLst/>
              <a:latin typeface="Segoe UI" panose="020B0502040204020203" pitchFamily="34" charset="0"/>
            </a:endParaRPr>
          </a:p>
          <a:p>
            <a:pPr algn="l"/>
            <a:r>
              <a:rPr lang="en-US" b="0" i="1" dirty="0">
                <a:solidFill>
                  <a:srgbClr val="171717"/>
                </a:solidFill>
                <a:effectLst/>
                <a:latin typeface="Segoe UI" panose="020B0502040204020203" pitchFamily="34" charset="0"/>
              </a:rPr>
              <a:t>For more details on the Reserved Disks pricing, see </a:t>
            </a:r>
            <a:r>
              <a:rPr lang="en-US" b="0" i="1" u="none" strike="noStrike" dirty="0">
                <a:solidFill>
                  <a:srgbClr val="171717"/>
                </a:solidFill>
                <a:effectLst/>
                <a:latin typeface="Segoe UI" panose="020B0502040204020203" pitchFamily="34" charset="0"/>
                <a:hlinkClick r:id="rId3"/>
              </a:rPr>
              <a:t>Azure Disks pricing page</a:t>
            </a:r>
            <a:r>
              <a:rPr lang="en-US" b="0" i="1" u="none" strike="noStrike" dirty="0">
                <a:solidFill>
                  <a:srgbClr val="171717"/>
                </a:solidFill>
                <a:effectLst/>
                <a:latin typeface="Segoe UI" panose="020B0502040204020203" pitchFamily="34" charset="0"/>
              </a:rPr>
              <a:t> - </a:t>
            </a:r>
            <a:r>
              <a:rPr lang="en-US" dirty="0">
                <a:hlinkClick r:id="rId4"/>
              </a:rPr>
              <a:t>http://aka.ms/azuredisks</a:t>
            </a:r>
            <a:endParaRPr lang="en-US" dirty="0"/>
          </a:p>
          <a:p>
            <a:endParaRPr lang="en-US" dirty="0"/>
          </a:p>
          <a:p>
            <a:r>
              <a:rPr lang="en-US" b="1" dirty="0"/>
              <a:t>Reference</a:t>
            </a:r>
          </a:p>
          <a:p>
            <a:r>
              <a:rPr lang="en-US" b="1" dirty="0"/>
              <a:t>About disks and VHDs for Azure virtual machines</a:t>
            </a:r>
            <a:br>
              <a:rPr lang="en-US" sz="2000" b="1" kern="1200" dirty="0">
                <a:solidFill>
                  <a:schemeClr val="tx1"/>
                </a:solidFill>
                <a:latin typeface="Segoe UI Light"/>
                <a:ea typeface="+mn-ea"/>
                <a:cs typeface="+mn-cs"/>
              </a:rPr>
            </a:br>
            <a:r>
              <a:rPr lang="en-US" sz="2000" kern="1200" dirty="0">
                <a:solidFill>
                  <a:schemeClr val="tx1"/>
                </a:solidFill>
                <a:latin typeface="Segoe UI Light"/>
                <a:ea typeface="+mn-ea"/>
                <a:cs typeface="+mn-cs"/>
              </a:rPr>
              <a:t>https://azure.microsoft.com/en-us/documentation/articles/virtual-machines-windows-about-disks-vhds/</a:t>
            </a:r>
            <a:endParaRPr lang="en-US" dirty="0"/>
          </a:p>
          <a:p>
            <a:r>
              <a:rPr lang="en-US" b="1" dirty="0"/>
              <a:t>Premium Storage: High-Performance Storage for Azure Virtual Machine Workloads</a:t>
            </a:r>
          </a:p>
          <a:p>
            <a:r>
              <a:rPr lang="en-US" dirty="0"/>
              <a:t>https://azure.microsoft.com/en-us/documentation/articles/storage-premium-storage/#ds-dsv2-and-gs-series-vms</a:t>
            </a:r>
          </a:p>
          <a:p>
            <a:pPr algn="l"/>
            <a:r>
              <a:rPr lang="en-US" b="1" i="0" dirty="0">
                <a:solidFill>
                  <a:srgbClr val="E3E3E3"/>
                </a:solidFill>
                <a:effectLst/>
                <a:latin typeface="Segoe UI" panose="020B0502040204020203" pitchFamily="34" charset="0"/>
              </a:rPr>
              <a:t>Azure premium storage: design for high performance</a:t>
            </a:r>
          </a:p>
          <a:p>
            <a:r>
              <a:rPr lang="en-US" b="0" dirty="0"/>
              <a:t>https://docs.microsoft.com/en-us/azure/virtual-machines/premium-storage-performance</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440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a:t>
            </a:r>
            <a:r>
              <a:rPr lang="en-US" b="0" dirty="0" err="1"/>
              <a:t>IOps</a:t>
            </a:r>
            <a:r>
              <a:rPr lang="en-US" b="0" dirty="0"/>
              <a:t>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dirty="0">
                <a:effectLst/>
                <a:latin typeface="Calibri" panose="020F0502020204030204" pitchFamily="34" charset="0"/>
                <a:ea typeface="Calibri" panose="020F0502020204030204" pitchFamily="34" charset="0"/>
                <a:cs typeface="Times New Roman" panose="02020603050405020304" pitchFamily="18" charset="0"/>
              </a:rPr>
              <a:t>Ultra-disk</a:t>
            </a:r>
            <a:endParaRPr lang="en-US" sz="1100" u="sng"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Ultra-disks have high throughput, high IOPS, and very low latency.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Basically, you are paying for the latency</a:t>
            </a:r>
            <a:r>
              <a:rPr lang="en-US" sz="1100" dirty="0">
                <a:effectLst/>
                <a:latin typeface="Calibri" panose="020F0502020204030204" pitchFamily="34" charset="0"/>
                <a:ea typeface="Calibri" panose="020F0502020204030204" pitchFamily="34" charset="0"/>
                <a:cs typeface="Times New Roman" panose="02020603050405020304" pitchFamily="18" charset="0"/>
              </a:rPr>
              <a:t>. They are perfect for data-intensive workloads such high-end databases and transaction-heavy workloads. In particular, they are useful for the transaction log when you have high log usage from SQL Server features (such as replication + Always On AGs) and / or you have high WRITELOG waits. </a:t>
            </a:r>
          </a:p>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lang="en-US" sz="1100" b="0" dirty="0"/>
              <a:t>Basically, use </a:t>
            </a:r>
            <a:r>
              <a:rPr lang="en-US" sz="1100" b="0" dirty="0">
                <a:solidFill>
                  <a:schemeClr val="accent1"/>
                </a:solidFill>
              </a:rPr>
              <a:t>Ultra Disks </a:t>
            </a:r>
            <a:r>
              <a:rPr lang="en-US" sz="1100" b="0" dirty="0"/>
              <a:t>for when you need very low latency writes (&lt;1ms) to the </a:t>
            </a:r>
            <a:r>
              <a:rPr lang="en-US" sz="1100" dirty="0">
                <a:solidFill>
                  <a:schemeClr val="accent1"/>
                </a:solidFill>
              </a:rPr>
              <a:t>log</a:t>
            </a:r>
            <a:r>
              <a:rPr lang="en-US" sz="1100" dirty="0"/>
              <a:t> files</a:t>
            </a:r>
          </a:p>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 Disk is configurable - when you provision an ultra-disk, you can independently configure the capacity and performance of the disk separately - in several fixed sizes, ranging from 4 GiB up to 64 TiB. </a:t>
            </a:r>
          </a:p>
          <a:p>
            <a:pPr marL="0" marR="0">
              <a:lnSpc>
                <a:spcPct val="107000"/>
              </a:lnSpc>
              <a:spcBef>
                <a:spcPts val="0"/>
              </a:spcBef>
              <a:spcAft>
                <a:spcPts val="80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Key Points: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Ultra-disks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can dynamically adjust disk performance </a:t>
            </a:r>
            <a:r>
              <a:rPr lang="en-US" sz="1100" dirty="0">
                <a:effectLst/>
                <a:latin typeface="Calibri" panose="020F0502020204030204" pitchFamily="34" charset="0"/>
                <a:ea typeface="Calibri" panose="020F0502020204030204" pitchFamily="34" charset="0"/>
                <a:cs typeface="Times New Roman" panose="02020603050405020304" pitchFamily="18" charset="0"/>
              </a:rPr>
              <a:t>without the need to restart your virtual machines (VM).</a:t>
            </a:r>
          </a:p>
          <a:p>
            <a:pPr marL="171450" marR="0" lvl="0" indent="-171450">
              <a:lnSpc>
                <a:spcPct val="107000"/>
              </a:lnSpc>
              <a:spcBef>
                <a:spcPts val="0"/>
              </a:spcBef>
              <a:spcAft>
                <a:spcPts val="800"/>
              </a:spcAft>
              <a:buFont typeface="Arial" panose="020B0604020202020204" pitchFamily="34" charset="0"/>
              <a:buChar char="•"/>
            </a:pPr>
            <a:r>
              <a:rPr lang="en-US" sz="1100" u="sng" dirty="0">
                <a:effectLst/>
                <a:latin typeface="Calibri" panose="020F0502020204030204" pitchFamily="34" charset="0"/>
                <a:ea typeface="Calibri" panose="020F0502020204030204" pitchFamily="34" charset="0"/>
                <a:cs typeface="Times New Roman" panose="02020603050405020304" pitchFamily="18" charset="0"/>
              </a:rPr>
              <a:t>There is no caching support</a:t>
            </a:r>
            <a:r>
              <a:rPr lang="en-US" sz="1100" dirty="0">
                <a:effectLst/>
                <a:latin typeface="Calibri" panose="020F0502020204030204" pitchFamily="34" charset="0"/>
                <a:ea typeface="Calibri" panose="020F0502020204030204" pitchFamily="34" charset="0"/>
                <a:cs typeface="Times New Roman" panose="02020603050405020304" pitchFamily="18" charset="0"/>
              </a:rPr>
              <a:t> – Ultra disks only supports un-cached reads and un-cached writes.</a:t>
            </a:r>
          </a:p>
          <a:p>
            <a:pPr marL="0" marR="0">
              <a:lnSpc>
                <a:spcPct val="107000"/>
              </a:lnSpc>
              <a:spcBef>
                <a:spcPts val="0"/>
              </a:spcBef>
              <a:spcAft>
                <a:spcPts val="80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Ultra-disk performance: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Disk capacity: Ultra disks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capacity ranges from 4 GiB up to 64 TiB</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Disk IOPS: Ultra disks support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IOPS limits of 300 IOPS/GiB</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up to a maximum of 160K IOPS per disk</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628650" marR="0" lvl="1" indent="-171450">
              <a:lnSpc>
                <a:spcPct val="107000"/>
              </a:lnSpc>
              <a:spcBef>
                <a:spcPts val="0"/>
              </a:spcBef>
              <a:spcAft>
                <a:spcPts val="800"/>
              </a:spcAft>
              <a:buFont typeface="Arial" panose="020B0604020202020204" pitchFamily="34" charset="0"/>
              <a:buChar char="•"/>
              <a:tabLst>
                <a:tab pos="457200" algn="l"/>
              </a:tabLst>
            </a:pPr>
            <a:r>
              <a:rPr lang="en-US" sz="1100" u="none" dirty="0">
                <a:effectLst/>
                <a:latin typeface="Calibri" panose="020F0502020204030204" pitchFamily="34" charset="0"/>
                <a:ea typeface="Calibri" panose="020F0502020204030204" pitchFamily="34" charset="0"/>
                <a:cs typeface="Times New Roman" panose="02020603050405020304" pitchFamily="18" charset="0"/>
              </a:rPr>
              <a:t>To achieve the IOPS that you provisioned, ensure that the selected Disk IOPS are less than the VM IOPS limit (avoid VM throttling / capping). </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Disk throughput: With ultra-disks,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the throughput limit is up to a maximum of 2 GBs (2000 MBps) per disk</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Ultra-disks supports adjusting the disk performance attributes (IOPS and throughput) at runtime without detaching the disk from the virtual machine. </a:t>
            </a:r>
          </a:p>
          <a:p>
            <a:pPr marL="0" marR="0">
              <a:lnSpc>
                <a:spcPct val="107000"/>
              </a:lnSpc>
              <a:spcBef>
                <a:spcPts val="0"/>
              </a:spcBef>
              <a:spcAft>
                <a:spcPts val="80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Ultra-disks limitations: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The only infrastructure redundancy options currently supported are availability zones. </a:t>
            </a:r>
          </a:p>
          <a:p>
            <a:pPr marL="171450" marR="0"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Not every VM size is available in every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supported region </a:t>
            </a:r>
            <a:r>
              <a:rPr lang="en-US" sz="1100" dirty="0">
                <a:effectLst/>
                <a:latin typeface="Calibri" panose="020F0502020204030204" pitchFamily="34" charset="0"/>
                <a:ea typeface="Calibri" panose="020F0502020204030204" pitchFamily="34" charset="0"/>
                <a:cs typeface="Times New Roman" panose="02020603050405020304" pitchFamily="18" charset="0"/>
              </a:rPr>
              <a:t>with ultra-disks.</a:t>
            </a:r>
          </a:p>
          <a:p>
            <a:pPr marL="171450" marR="0" indent="-171450">
              <a:lnSpc>
                <a:spcPct val="107000"/>
              </a:lnSpc>
              <a:spcBef>
                <a:spcPts val="0"/>
              </a:spcBef>
              <a:spcAft>
                <a:spcPts val="800"/>
              </a:spcAft>
              <a:buFont typeface="Arial" panose="020B0604020202020204" pitchFamily="34" charset="0"/>
              <a:buChar char="•"/>
            </a:pPr>
            <a:r>
              <a:rPr lang="en-US" sz="1100" u="sng" dirty="0">
                <a:effectLst/>
                <a:latin typeface="Calibri" panose="020F0502020204030204" pitchFamily="34" charset="0"/>
                <a:ea typeface="Calibri" panose="020F0502020204030204" pitchFamily="34" charset="0"/>
                <a:cs typeface="Times New Roman" panose="02020603050405020304" pitchFamily="18" charset="0"/>
              </a:rPr>
              <a:t>Does not support disk caching </a:t>
            </a:r>
          </a:p>
          <a:p>
            <a:pPr marL="171450" marR="0"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Doesn't currently support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disk snapshots, VM images, availability sets</a:t>
            </a:r>
            <a:r>
              <a:rPr lang="en-US" sz="1100" dirty="0">
                <a:effectLst/>
                <a:latin typeface="Calibri" panose="020F0502020204030204" pitchFamily="34" charset="0"/>
                <a:ea typeface="Calibri" panose="020F0502020204030204" pitchFamily="34" charset="0"/>
                <a:cs typeface="Times New Roman" panose="02020603050405020304" pitchFamily="18" charset="0"/>
              </a:rPr>
              <a:t>, Azure Dedicated Hosts, or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Azure disk encryption</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Doesn't currently support integration with Azure Backup or </a:t>
            </a:r>
            <a:r>
              <a:rPr lang="en-US" sz="1100" u="sng" dirty="0">
                <a:effectLst/>
                <a:latin typeface="Calibri" panose="020F0502020204030204" pitchFamily="34" charset="0"/>
                <a:ea typeface="Calibri" panose="020F0502020204030204" pitchFamily="34" charset="0"/>
                <a:cs typeface="Times New Roman" panose="02020603050405020304" pitchFamily="18" charset="0"/>
              </a:rPr>
              <a:t>Azure Site Recovery</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indent="-171450">
              <a:lnSpc>
                <a:spcPct val="107000"/>
              </a:lnSpc>
              <a:spcBef>
                <a:spcPts val="0"/>
              </a:spcBef>
              <a:spcAft>
                <a:spcPts val="800"/>
              </a:spcAft>
              <a:buFont typeface="Arial" panose="020B0604020202020204" pitchFamily="34" charset="0"/>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Font typeface="Arial" panose="020B0604020202020204" pitchFamily="34" charset="0"/>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Once a disk performance resize operation has been issued on a disk, it can take up to an hour for the change to actually take effect. </a:t>
            </a:r>
          </a:p>
          <a:p>
            <a:pPr marL="384432" marR="0" lvl="1"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There is a limit of four performance resize operations during a 24-hour window. </a:t>
            </a:r>
          </a:p>
          <a:p>
            <a:pPr marL="384432" marR="0" lvl="1" indent="-171450">
              <a:lnSpc>
                <a:spcPct val="107000"/>
              </a:lnSpc>
              <a:spcBef>
                <a:spcPts val="0"/>
              </a:spcBef>
              <a:spcAft>
                <a:spcPts val="8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It is possible for a performance resize operation to fail due to a lack of performance bandwidth capacity.</a:t>
            </a:r>
            <a:endParaRPr lang="en-US" b="0" i="0" dirty="0">
              <a:solidFill>
                <a:srgbClr val="E3E3E3"/>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p>
          <a:p>
            <a:r>
              <a:rPr lang="en-US" b="1" dirty="0"/>
              <a:t>References:</a:t>
            </a:r>
            <a:br>
              <a:rPr lang="en-US" b="1" dirty="0"/>
            </a:br>
            <a:r>
              <a:rPr lang="en-US" b="1" dirty="0"/>
              <a:t>What disk types are available in Azure?</a:t>
            </a:r>
            <a:br>
              <a:rPr lang="en-US" b="1" dirty="0"/>
            </a:br>
            <a:r>
              <a:rPr lang="en-US" b="0" dirty="0"/>
              <a:t>https://docs.microsoft.com/en-us/azure/virtual-machines/disks-types#ultra-disk</a:t>
            </a:r>
          </a:p>
          <a:p>
            <a:pPr algn="l"/>
            <a:r>
              <a:rPr lang="en-US" b="1" i="0" dirty="0">
                <a:solidFill>
                  <a:srgbClr val="E3E3E3"/>
                </a:solidFill>
                <a:effectLst/>
                <a:latin typeface="Segoe UI" panose="020B0502040204020203" pitchFamily="34" charset="0"/>
              </a:rPr>
              <a:t>Using Azure ultra disks</a:t>
            </a:r>
            <a:endParaRPr lang="en-US" b="0" dirty="0"/>
          </a:p>
          <a:p>
            <a:r>
              <a:rPr lang="en-US" b="0" dirty="0"/>
              <a:t>https://docs.microsoft.com/en-us/azure/virtual-machines/disks-enable-ultra-ssd?tabs=azure-portal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430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baseline="3000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These IOPs values can be guaranteed by using </a:t>
            </a:r>
            <a:r>
              <a:rPr lang="en-US" b="0" i="0" u="none" strike="noStrike" dirty="0">
                <a:solidFill>
                  <a:srgbClr val="171717"/>
                </a:solidFill>
                <a:effectLst/>
                <a:latin typeface="Segoe UI" panose="020B0502040204020203" pitchFamily="34" charset="0"/>
                <a:hlinkClick r:id="rId3"/>
              </a:rPr>
              <a:t>Gen2 VMs</a:t>
            </a:r>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6911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a:t>
            </a:r>
            <a:r>
              <a:rPr lang="en-US" dirty="0" err="1"/>
              <a:t>uncached</a:t>
            </a:r>
            <a:r>
              <a:rPr lang="en-US" dirty="0"/>
              <a:t> disk throughput is the VM-level limit for remote storage.</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8/4/2021 9:13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0766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32261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0556110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249986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25702374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20959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6846768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396099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271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8582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9895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467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0084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890815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200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499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40421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32556940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736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590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1954478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840523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01281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07108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4782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8265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3943180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831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EA68-6EF8-45F3-ABCE-7A706DAA25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80FBA8-A1D5-4F7D-A964-ED0C5C780F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C81B79-856F-413A-9246-BBA6C67D8499}"/>
              </a:ext>
            </a:extLst>
          </p:cNvPr>
          <p:cNvSpPr>
            <a:spLocks noGrp="1"/>
          </p:cNvSpPr>
          <p:nvPr>
            <p:ph type="dt" sz="half" idx="10"/>
          </p:nvPr>
        </p:nvSpPr>
        <p:spPr/>
        <p:txBody>
          <a:bodyPr/>
          <a:lstStyle/>
          <a:p>
            <a:fld id="{1955EE9B-8F1D-43F3-AA12-E61F1090377C}" type="datetimeFigureOut">
              <a:rPr lang="en-US" smtClean="0"/>
              <a:t>8/4/2021</a:t>
            </a:fld>
            <a:endParaRPr lang="en-US"/>
          </a:p>
        </p:txBody>
      </p:sp>
      <p:sp>
        <p:nvSpPr>
          <p:cNvPr id="5" name="Footer Placeholder 4">
            <a:extLst>
              <a:ext uri="{FF2B5EF4-FFF2-40B4-BE49-F238E27FC236}">
                <a16:creationId xmlns:a16="http://schemas.microsoft.com/office/drawing/2014/main" id="{7D91C78D-5A75-43B6-BA59-EEB7DA853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9A2158-77CD-49DD-AE30-E0005CEA5270}"/>
              </a:ext>
            </a:extLst>
          </p:cNvPr>
          <p:cNvSpPr>
            <a:spLocks noGrp="1"/>
          </p:cNvSpPr>
          <p:nvPr>
            <p:ph type="sldNum" sz="quarter" idx="12"/>
          </p:nvPr>
        </p:nvSpPr>
        <p:spPr/>
        <p:txBody>
          <a:bodyPr/>
          <a:lstStyle/>
          <a:p>
            <a:fld id="{6B2540F3-C2CD-412F-922C-960359A61CE6}" type="slidenum">
              <a:rPr lang="en-US" smtClean="0"/>
              <a:t>‹#›</a:t>
            </a:fld>
            <a:endParaRPr lang="en-US"/>
          </a:p>
        </p:txBody>
      </p:sp>
    </p:spTree>
    <p:extLst>
      <p:ext uri="{BB962C8B-B14F-4D97-AF65-F5344CB8AC3E}">
        <p14:creationId xmlns:p14="http://schemas.microsoft.com/office/powerpoint/2010/main" val="112729230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9335-9B4F-482B-BA8C-A962EE7EEC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50EB20-87E6-4F80-AB21-C4CF7C70A2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FFD203-D9D8-4C5C-AB83-4D614ECA14AB}"/>
              </a:ext>
            </a:extLst>
          </p:cNvPr>
          <p:cNvSpPr>
            <a:spLocks noGrp="1"/>
          </p:cNvSpPr>
          <p:nvPr>
            <p:ph type="dt" sz="half" idx="10"/>
          </p:nvPr>
        </p:nvSpPr>
        <p:spPr/>
        <p:txBody>
          <a:bodyPr/>
          <a:lstStyle/>
          <a:p>
            <a:fld id="{1955EE9B-8F1D-43F3-AA12-E61F1090377C}" type="datetimeFigureOut">
              <a:rPr lang="en-US" smtClean="0"/>
              <a:t>8/4/2021</a:t>
            </a:fld>
            <a:endParaRPr lang="en-US"/>
          </a:p>
        </p:txBody>
      </p:sp>
      <p:sp>
        <p:nvSpPr>
          <p:cNvPr id="5" name="Footer Placeholder 4">
            <a:extLst>
              <a:ext uri="{FF2B5EF4-FFF2-40B4-BE49-F238E27FC236}">
                <a16:creationId xmlns:a16="http://schemas.microsoft.com/office/drawing/2014/main" id="{1EDA8F33-3E2B-4513-87FA-6BEAB55D9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C4CD0-9BCC-4B9F-87CF-DB1915D213FE}"/>
              </a:ext>
            </a:extLst>
          </p:cNvPr>
          <p:cNvSpPr>
            <a:spLocks noGrp="1"/>
          </p:cNvSpPr>
          <p:nvPr>
            <p:ph type="sldNum" sz="quarter" idx="12"/>
          </p:nvPr>
        </p:nvSpPr>
        <p:spPr/>
        <p:txBody>
          <a:bodyPr/>
          <a:lstStyle/>
          <a:p>
            <a:fld id="{6B2540F3-C2CD-412F-922C-960359A61CE6}" type="slidenum">
              <a:rPr lang="en-US" smtClean="0"/>
              <a:t>‹#›</a:t>
            </a:fld>
            <a:endParaRPr lang="en-US"/>
          </a:p>
        </p:txBody>
      </p:sp>
    </p:spTree>
    <p:extLst>
      <p:ext uri="{BB962C8B-B14F-4D97-AF65-F5344CB8AC3E}">
        <p14:creationId xmlns:p14="http://schemas.microsoft.com/office/powerpoint/2010/main" val="1034143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2542-E8C6-44BE-A5E9-4A68F2607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C1B4B-C498-438C-8369-DE56ED55CA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7DB84-66F5-4DB0-A5A7-2332F1701E9B}"/>
              </a:ext>
            </a:extLst>
          </p:cNvPr>
          <p:cNvSpPr>
            <a:spLocks noGrp="1"/>
          </p:cNvSpPr>
          <p:nvPr>
            <p:ph type="dt" sz="half" idx="10"/>
          </p:nvPr>
        </p:nvSpPr>
        <p:spPr/>
        <p:txBody>
          <a:bodyPr/>
          <a:lstStyle/>
          <a:p>
            <a:fld id="{1955EE9B-8F1D-43F3-AA12-E61F1090377C}" type="datetimeFigureOut">
              <a:rPr lang="en-US" smtClean="0"/>
              <a:t>8/4/2021</a:t>
            </a:fld>
            <a:endParaRPr lang="en-US"/>
          </a:p>
        </p:txBody>
      </p:sp>
      <p:sp>
        <p:nvSpPr>
          <p:cNvPr id="5" name="Footer Placeholder 4">
            <a:extLst>
              <a:ext uri="{FF2B5EF4-FFF2-40B4-BE49-F238E27FC236}">
                <a16:creationId xmlns:a16="http://schemas.microsoft.com/office/drawing/2014/main" id="{8740EECF-EDD9-4111-9976-F7DA22A6D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35BBF-5E00-4327-8159-94FCA5B2B428}"/>
              </a:ext>
            </a:extLst>
          </p:cNvPr>
          <p:cNvSpPr>
            <a:spLocks noGrp="1"/>
          </p:cNvSpPr>
          <p:nvPr>
            <p:ph type="sldNum" sz="quarter" idx="12"/>
          </p:nvPr>
        </p:nvSpPr>
        <p:spPr/>
        <p:txBody>
          <a:bodyPr/>
          <a:lstStyle/>
          <a:p>
            <a:fld id="{6B2540F3-C2CD-412F-922C-960359A61CE6}" type="slidenum">
              <a:rPr lang="en-US" smtClean="0"/>
              <a:t>‹#›</a:t>
            </a:fld>
            <a:endParaRPr lang="en-US"/>
          </a:p>
        </p:txBody>
      </p:sp>
    </p:spTree>
    <p:extLst>
      <p:ext uri="{BB962C8B-B14F-4D97-AF65-F5344CB8AC3E}">
        <p14:creationId xmlns:p14="http://schemas.microsoft.com/office/powerpoint/2010/main" val="39944691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07945514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2488082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6" y="2865440"/>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380" tIns="45690" rIns="91380" bIns="45690"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328574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7"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09398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70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597"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3"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88991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597"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85711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7498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8"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079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1916"/>
          </a:xfrm>
        </p:spPr>
        <p:txBody>
          <a:bodyPr wrap="square">
            <a:spAutoFit/>
          </a:bodyPr>
          <a:lstStyle>
            <a:lvl1pPr marL="0" indent="0">
              <a:buNone/>
              <a:defRPr/>
            </a:lvl1pPr>
            <a:lvl2pPr marL="228440" indent="0">
              <a:buNone/>
              <a:defRPr/>
            </a:lvl2pPr>
            <a:lvl3pPr marL="456880" indent="0">
              <a:buNone/>
              <a:defRPr/>
            </a:lvl3pPr>
            <a:lvl4pPr marL="685320" indent="0">
              <a:buNone/>
              <a:defRPr/>
            </a:lvl4pPr>
            <a:lvl5pPr marL="91376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5326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168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123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45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4204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7101"/>
            <a:ext cx="4158362" cy="110709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234"/>
          </a:xfrm>
        </p:spPr>
        <p:txBody>
          <a:bodyPr/>
          <a:lstStyle>
            <a:lvl1pPr marL="0" indent="0">
              <a:buNone/>
              <a:defRPr sz="2198">
                <a:latin typeface="+mn-lt"/>
              </a:defRPr>
            </a:lvl1pPr>
            <a:lvl2pPr marL="228440" indent="0">
              <a:buNone/>
              <a:defRPr/>
            </a:lvl2pPr>
            <a:lvl3pPr marL="456880" indent="0">
              <a:buNone/>
              <a:defRPr/>
            </a:lvl3pPr>
            <a:lvl4pPr marL="661525" indent="0">
              <a:buNone/>
              <a:defRPr/>
            </a:lvl4pPr>
            <a:lvl5pPr marL="855064" indent="0">
              <a:buNone/>
              <a:defRPr/>
            </a:lvl5pPr>
          </a:lstStyle>
          <a:p>
            <a:pPr lvl="0"/>
            <a:r>
              <a:rPr lang="en-US"/>
              <a:t>Click to edit Master text styles</a:t>
            </a:r>
          </a:p>
        </p:txBody>
      </p:sp>
    </p:spTree>
    <p:extLst>
      <p:ext uri="{BB962C8B-B14F-4D97-AF65-F5344CB8AC3E}">
        <p14:creationId xmlns:p14="http://schemas.microsoft.com/office/powerpoint/2010/main" val="25339920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1539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864"/>
            <a:ext cx="4159950" cy="1107098"/>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42934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133"/>
          </a:xfrm>
        </p:spPr>
        <p:txBody>
          <a:bodyPr anchor="t"/>
          <a:lstStyle>
            <a:lvl1pPr>
              <a:defRPr sz="2798"/>
            </a:lvl1pPr>
          </a:lstStyle>
          <a:p>
            <a:r>
              <a:rPr lang="en-US"/>
              <a:t>Square photo layout with smaller text</a:t>
            </a:r>
          </a:p>
        </p:txBody>
      </p:sp>
    </p:spTree>
    <p:extLst>
      <p:ext uri="{BB962C8B-B14F-4D97-AF65-F5344CB8AC3E}">
        <p14:creationId xmlns:p14="http://schemas.microsoft.com/office/powerpoint/2010/main" val="31459143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353"/>
            <a:ext cx="11018520" cy="553549"/>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8424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512"/>
            <a:ext cx="11018520" cy="553549"/>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49825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7089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00616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9"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74214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999"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642905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098"/>
          </a:xfrm>
        </p:spPr>
        <p:txBody>
          <a:bodyPr/>
          <a:lstStyle>
            <a:lvl1pPr>
              <a:defRPr sz="3597">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012"/>
          </a:xfrm>
        </p:spPr>
        <p:txBody>
          <a:bodyPr/>
          <a:lstStyle>
            <a:lvl1pPr marL="0" indent="0">
              <a:spcAft>
                <a:spcPts val="1199"/>
              </a:spcAft>
              <a:buNone/>
              <a:defRPr sz="2398"/>
            </a:lvl1pPr>
            <a:lvl2pPr marL="22844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2465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130"/>
            <a:ext cx="6669658" cy="430567"/>
          </a:xfrm>
        </p:spPr>
        <p:txBody>
          <a:bodyPr anchor="ctr" anchorCtr="0"/>
          <a:lstStyle>
            <a:lvl1pPr marL="0" indent="0">
              <a:spcAft>
                <a:spcPts val="1199"/>
              </a:spcAft>
              <a:buNone/>
              <a:defRPr sz="2798"/>
            </a:lvl1pPr>
            <a:lvl2pPr marL="228440" indent="0">
              <a:buNone/>
              <a:defRPr/>
            </a:lvl2pPr>
          </a:lstStyle>
          <a:p>
            <a:pPr lvl="0"/>
            <a:r>
              <a:rPr lang="en-US"/>
              <a:t>Click to edit Master text styles</a:t>
            </a:r>
          </a:p>
        </p:txBody>
      </p:sp>
    </p:spTree>
    <p:extLst>
      <p:ext uri="{BB962C8B-B14F-4D97-AF65-F5344CB8AC3E}">
        <p14:creationId xmlns:p14="http://schemas.microsoft.com/office/powerpoint/2010/main" val="30929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369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639"/>
            <a:ext cx="3183637" cy="553549"/>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130"/>
            <a:ext cx="6669658" cy="430567"/>
          </a:xfrm>
        </p:spPr>
        <p:txBody>
          <a:bodyPr anchor="ctr" anchorCtr="0"/>
          <a:lstStyle>
            <a:lvl1pPr marL="0" indent="0">
              <a:spcAft>
                <a:spcPts val="1199"/>
              </a:spcAft>
              <a:buNone/>
              <a:defRPr sz="2798"/>
            </a:lvl1pPr>
            <a:lvl2pPr marL="228440" indent="0">
              <a:buNone/>
              <a:defRPr/>
            </a:lvl2pPr>
          </a:lstStyle>
          <a:p>
            <a:pPr lvl="0"/>
            <a:r>
              <a:rPr lang="en-US"/>
              <a:t>Click to edit Master text styles</a:t>
            </a:r>
          </a:p>
        </p:txBody>
      </p:sp>
    </p:spTree>
    <p:extLst>
      <p:ext uri="{BB962C8B-B14F-4D97-AF65-F5344CB8AC3E}">
        <p14:creationId xmlns:p14="http://schemas.microsoft.com/office/powerpoint/2010/main" val="15606887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639"/>
            <a:ext cx="3182027" cy="553549"/>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131"/>
            <a:ext cx="6667500" cy="43056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5615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198"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2692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spTree>
    <p:extLst>
      <p:ext uri="{BB962C8B-B14F-4D97-AF65-F5344CB8AC3E}">
        <p14:creationId xmlns:p14="http://schemas.microsoft.com/office/powerpoint/2010/main" val="833251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994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0262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310"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19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99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6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0185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63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6308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7">
                <a:latin typeface="+mn-lt"/>
              </a:defRPr>
            </a:lvl1pPr>
            <a:lvl2pPr>
              <a:defRPr sz="2798">
                <a:latin typeface="+mn-lt"/>
              </a:defRPr>
            </a:lvl2pPr>
            <a:lvl3pPr>
              <a:defRPr sz="2398">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84357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CF14-0F0F-4E76-AD7E-17378D3D6FDD}"/>
              </a:ext>
            </a:extLst>
          </p:cNvPr>
          <p:cNvSpPr>
            <a:spLocks noGrp="1"/>
          </p:cNvSpPr>
          <p:nvPr>
            <p:ph type="ctrTitle"/>
          </p:nvPr>
        </p:nvSpPr>
        <p:spPr>
          <a:xfrm>
            <a:off x="1524001" y="1664587"/>
            <a:ext cx="9144000" cy="1845377"/>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5EEFD4AD-B918-4D2B-B084-F9A3A3FA95A7}"/>
              </a:ext>
            </a:extLst>
          </p:cNvPr>
          <p:cNvSpPr>
            <a:spLocks noGrp="1"/>
          </p:cNvSpPr>
          <p:nvPr>
            <p:ph type="subTitle" idx="1"/>
          </p:nvPr>
        </p:nvSpPr>
        <p:spPr>
          <a:xfrm>
            <a:off x="1524001" y="3602038"/>
            <a:ext cx="9144000" cy="369012"/>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2B7FDE3C-A308-4896-B39A-A605221DEF5D}"/>
              </a:ext>
            </a:extLst>
          </p:cNvPr>
          <p:cNvSpPr>
            <a:spLocks noGrp="1"/>
          </p:cNvSpPr>
          <p:nvPr>
            <p:ph type="dt" sz="half" idx="10"/>
          </p:nvPr>
        </p:nvSpPr>
        <p:spPr/>
        <p:txBody>
          <a:bodyPr/>
          <a:lstStyle/>
          <a:p>
            <a:fld id="{0BE156C8-DAA2-4A86-8951-65A62AB33B75}" type="datetimeFigureOut">
              <a:rPr lang="en-US" smtClean="0"/>
              <a:t>8/4/2021</a:t>
            </a:fld>
            <a:endParaRPr lang="en-US"/>
          </a:p>
        </p:txBody>
      </p:sp>
      <p:sp>
        <p:nvSpPr>
          <p:cNvPr id="5" name="Footer Placeholder 4">
            <a:extLst>
              <a:ext uri="{FF2B5EF4-FFF2-40B4-BE49-F238E27FC236}">
                <a16:creationId xmlns:a16="http://schemas.microsoft.com/office/drawing/2014/main" id="{1FBF60CC-941A-42F9-B16A-3C9A92EE9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04E80-6752-4861-B7EE-8A538AB98A56}"/>
              </a:ext>
            </a:extLst>
          </p:cNvPr>
          <p:cNvSpPr>
            <a:spLocks noGrp="1"/>
          </p:cNvSpPr>
          <p:nvPr>
            <p:ph type="sldNum" sz="quarter" idx="12"/>
          </p:nvPr>
        </p:nvSpPr>
        <p:spPr/>
        <p:txBody>
          <a:bodyPr/>
          <a:lstStyle/>
          <a:p>
            <a:fld id="{B7133F8E-3911-4410-82B1-47E57789AD10}" type="slidenum">
              <a:rPr lang="en-US" smtClean="0"/>
              <a:t>‹#›</a:t>
            </a:fld>
            <a:endParaRPr lang="en-US"/>
          </a:p>
        </p:txBody>
      </p:sp>
    </p:spTree>
    <p:extLst>
      <p:ext uri="{BB962C8B-B14F-4D97-AF65-F5344CB8AC3E}">
        <p14:creationId xmlns:p14="http://schemas.microsoft.com/office/powerpoint/2010/main" val="4110662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327884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3997" b="1" i="0" spc="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2"/>
            <a:ext cx="1517649" cy="501497"/>
          </a:xfrm>
          <a:prstGeom prst="rect">
            <a:avLst/>
          </a:prstGeom>
        </p:spPr>
      </p:pic>
    </p:spTree>
    <p:extLst>
      <p:ext uri="{BB962C8B-B14F-4D97-AF65-F5344CB8AC3E}">
        <p14:creationId xmlns:p14="http://schemas.microsoft.com/office/powerpoint/2010/main" val="397111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3997" b="1" i="0" spc="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2"/>
            <a:ext cx="1517649" cy="501497"/>
          </a:xfrm>
          <a:prstGeom prst="rect">
            <a:avLst/>
          </a:prstGeom>
        </p:spPr>
      </p:pic>
    </p:spTree>
    <p:extLst>
      <p:ext uri="{BB962C8B-B14F-4D97-AF65-F5344CB8AC3E}">
        <p14:creationId xmlns:p14="http://schemas.microsoft.com/office/powerpoint/2010/main" val="80095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0F14056B-20C3-8B4F-8A79-5272CC712B2C}"/>
              </a:ext>
            </a:extLst>
          </p:cNvPr>
          <p:cNvPicPr>
            <a:picLocks noChangeAspect="1"/>
          </p:cNvPicPr>
          <p:nvPr userDrawn="1"/>
        </p:nvPicPr>
        <p:blipFill>
          <a:blip r:embed="rId2"/>
          <a:stretch>
            <a:fillRect/>
          </a:stretch>
        </p:blipFill>
        <p:spPr>
          <a:xfrm>
            <a:off x="10582276" y="6346522"/>
            <a:ext cx="1517649" cy="501497"/>
          </a:xfrm>
          <a:prstGeom prst="rect">
            <a:avLst/>
          </a:prstGeom>
        </p:spPr>
      </p:pic>
    </p:spTree>
    <p:extLst>
      <p:ext uri="{BB962C8B-B14F-4D97-AF65-F5344CB8AC3E}">
        <p14:creationId xmlns:p14="http://schemas.microsoft.com/office/powerpoint/2010/main" val="167622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cSld name="3_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889508"/>
            <a:ext cx="10363200" cy="615553"/>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3084" y="2500308"/>
            <a:ext cx="10363200" cy="30777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805349D1-E0AC-4884-A962-48789DE0899E}"/>
              </a:ext>
            </a:extLst>
          </p:cNvPr>
          <p:cNvSpPr/>
          <p:nvPr userDrawn="1"/>
        </p:nvSpPr>
        <p:spPr>
          <a:xfrm>
            <a:off x="6816548" y="6453336"/>
            <a:ext cx="4899734" cy="288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TextBox 4">
            <a:extLst>
              <a:ext uri="{FF2B5EF4-FFF2-40B4-BE49-F238E27FC236}">
                <a16:creationId xmlns:a16="http://schemas.microsoft.com/office/drawing/2014/main" id="{7DDAC72D-C430-4B03-877A-7835B70CD17B}"/>
              </a:ext>
            </a:extLst>
          </p:cNvPr>
          <p:cNvSpPr txBox="1"/>
          <p:nvPr userDrawn="1"/>
        </p:nvSpPr>
        <p:spPr>
          <a:xfrm>
            <a:off x="6960658" y="6551767"/>
            <a:ext cx="504384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Data Platform Virtual Summit 2020 is a</a:t>
            </a:r>
            <a:r>
              <a:rPr lang="en-US" sz="1100" baseline="0" dirty="0">
                <a:solidFill>
                  <a:schemeClr val="bg1"/>
                </a:solidFill>
              </a:rPr>
              <a:t> community initiative by DataPlatformGeeks </a:t>
            </a:r>
            <a:endParaRPr lang="en-US" sz="1100" dirty="0">
              <a:solidFill>
                <a:schemeClr val="bg1"/>
              </a:solidFill>
            </a:endParaRPr>
          </a:p>
        </p:txBody>
      </p:sp>
      <p:pic>
        <p:nvPicPr>
          <p:cNvPr id="7" name="Picture 6">
            <a:extLst>
              <a:ext uri="{FF2B5EF4-FFF2-40B4-BE49-F238E27FC236}">
                <a16:creationId xmlns:a16="http://schemas.microsoft.com/office/drawing/2014/main" id="{FDA9C335-94D2-4355-9AB3-636FF40C07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23544918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126597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0960" y="2549513"/>
            <a:ext cx="6381795" cy="1143008"/>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IN" dirty="0"/>
          </a:p>
        </p:txBody>
      </p:sp>
      <p:sp>
        <p:nvSpPr>
          <p:cNvPr id="12" name="Title 1"/>
          <p:cNvSpPr>
            <a:spLocks noGrp="1"/>
          </p:cNvSpPr>
          <p:nvPr>
            <p:ph type="ctrTitle"/>
          </p:nvPr>
        </p:nvSpPr>
        <p:spPr>
          <a:xfrm>
            <a:off x="380960" y="548681"/>
            <a:ext cx="6381795" cy="1928825"/>
          </a:xfrm>
        </p:spPr>
        <p:txBody>
          <a:bodyPr anchor="b"/>
          <a:lstStyle/>
          <a:p>
            <a:r>
              <a:rPr lang="en-US" dirty="0"/>
              <a:t>Click to edit Master title style</a:t>
            </a:r>
            <a:endParaRPr lang="en-IN" dirty="0"/>
          </a:p>
        </p:txBody>
      </p:sp>
      <p:pic>
        <p:nvPicPr>
          <p:cNvPr id="5" name="Picture 4">
            <a:extLst>
              <a:ext uri="{FF2B5EF4-FFF2-40B4-BE49-F238E27FC236}">
                <a16:creationId xmlns:a16="http://schemas.microsoft.com/office/drawing/2014/main" id="{559EA2E3-29B1-423B-AFD0-F6A8D55420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552" y="5365978"/>
            <a:ext cx="3026306" cy="1327669"/>
          </a:xfrm>
          <a:prstGeom prst="rect">
            <a:avLst/>
          </a:prstGeom>
        </p:spPr>
      </p:pic>
      <p:sp>
        <p:nvSpPr>
          <p:cNvPr id="18" name="Rectangle 17">
            <a:extLst>
              <a:ext uri="{FF2B5EF4-FFF2-40B4-BE49-F238E27FC236}">
                <a16:creationId xmlns:a16="http://schemas.microsoft.com/office/drawing/2014/main" id="{20838EC5-30F9-4D40-B0E8-A96ED663E918}"/>
              </a:ext>
            </a:extLst>
          </p:cNvPr>
          <p:cNvSpPr/>
          <p:nvPr userDrawn="1"/>
        </p:nvSpPr>
        <p:spPr>
          <a:xfrm>
            <a:off x="10923678" y="3692522"/>
            <a:ext cx="1268322" cy="290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 name="Rectangle 1">
            <a:extLst>
              <a:ext uri="{FF2B5EF4-FFF2-40B4-BE49-F238E27FC236}">
                <a16:creationId xmlns:a16="http://schemas.microsoft.com/office/drawing/2014/main" id="{0132BE52-2604-45C0-85DD-55DC527E75CE}"/>
              </a:ext>
            </a:extLst>
          </p:cNvPr>
          <p:cNvSpPr/>
          <p:nvPr userDrawn="1"/>
        </p:nvSpPr>
        <p:spPr>
          <a:xfrm>
            <a:off x="11811040" y="6475270"/>
            <a:ext cx="380960" cy="382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9" name="Picture 8">
            <a:extLst>
              <a:ext uri="{FF2B5EF4-FFF2-40B4-BE49-F238E27FC236}">
                <a16:creationId xmlns:a16="http://schemas.microsoft.com/office/drawing/2014/main" id="{5CDD7BAD-8E3F-4872-926E-72CC10D019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48878" y="116632"/>
            <a:ext cx="6664066" cy="6858000"/>
          </a:xfrm>
          <a:prstGeom prst="rect">
            <a:avLst/>
          </a:prstGeom>
        </p:spPr>
      </p:pic>
    </p:spTree>
    <p:extLst>
      <p:ext uri="{BB962C8B-B14F-4D97-AF65-F5344CB8AC3E}">
        <p14:creationId xmlns:p14="http://schemas.microsoft.com/office/powerpoint/2010/main" val="365602365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a:xfrm>
            <a:off x="609601" y="1772816"/>
            <a:ext cx="10972800" cy="43533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a:extLst>
              <a:ext uri="{FF2B5EF4-FFF2-40B4-BE49-F238E27FC236}">
                <a16:creationId xmlns:a16="http://schemas.microsoft.com/office/drawing/2014/main" id="{5CE2931E-AB56-4CA6-A221-2295371498E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97421139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57225" y="1700809"/>
            <a:ext cx="10915688"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5" name="Picture 4">
            <a:extLst>
              <a:ext uri="{FF2B5EF4-FFF2-40B4-BE49-F238E27FC236}">
                <a16:creationId xmlns:a16="http://schemas.microsoft.com/office/drawing/2014/main" id="{C8112F28-A8D4-4AB7-85D6-A966ABC3D8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122585640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142986"/>
            <a:ext cx="10363200"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3084" y="2500308"/>
            <a:ext cx="103632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51BD2750-346A-4074-BE94-4126F1DDC0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53554712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142986"/>
            <a:ext cx="10363200"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3084" y="2500308"/>
            <a:ext cx="103632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F66AEE9B-DB2D-4E3A-B965-0A66821A52EF}"/>
              </a:ext>
            </a:extLst>
          </p:cNvPr>
          <p:cNvSpPr/>
          <p:nvPr userDrawn="1"/>
        </p:nvSpPr>
        <p:spPr>
          <a:xfrm>
            <a:off x="6816548" y="6453336"/>
            <a:ext cx="4971789" cy="288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7" name="Picture 6">
            <a:extLst>
              <a:ext uri="{FF2B5EF4-FFF2-40B4-BE49-F238E27FC236}">
                <a16:creationId xmlns:a16="http://schemas.microsoft.com/office/drawing/2014/main" id="{01B5D2A9-43C6-4455-950B-70EF3502A2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2860682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469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142986"/>
            <a:ext cx="10363200" cy="1362075"/>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3084" y="2500308"/>
            <a:ext cx="103632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805349D1-E0AC-4884-A962-48789DE0899E}"/>
              </a:ext>
            </a:extLst>
          </p:cNvPr>
          <p:cNvSpPr/>
          <p:nvPr userDrawn="1"/>
        </p:nvSpPr>
        <p:spPr>
          <a:xfrm>
            <a:off x="6816548" y="6453336"/>
            <a:ext cx="4899734" cy="288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TextBox 4">
            <a:extLst>
              <a:ext uri="{FF2B5EF4-FFF2-40B4-BE49-F238E27FC236}">
                <a16:creationId xmlns:a16="http://schemas.microsoft.com/office/drawing/2014/main" id="{7DDAC72D-C430-4B03-877A-7835B70CD17B}"/>
              </a:ext>
            </a:extLst>
          </p:cNvPr>
          <p:cNvSpPr txBox="1"/>
          <p:nvPr userDrawn="1"/>
        </p:nvSpPr>
        <p:spPr>
          <a:xfrm>
            <a:off x="6960658" y="6551766"/>
            <a:ext cx="504384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Data Platform Virtual Summit 2020 is a</a:t>
            </a:r>
            <a:r>
              <a:rPr lang="en-US" sz="1100" baseline="0" dirty="0">
                <a:solidFill>
                  <a:schemeClr val="bg1"/>
                </a:solidFill>
              </a:rPr>
              <a:t> community initiative by DataPlatformGeeks </a:t>
            </a:r>
            <a:endParaRPr lang="en-US" sz="1100" dirty="0">
              <a:solidFill>
                <a:schemeClr val="bg1"/>
              </a:solidFill>
            </a:endParaRPr>
          </a:p>
        </p:txBody>
      </p:sp>
      <p:pic>
        <p:nvPicPr>
          <p:cNvPr id="7" name="Picture 6">
            <a:extLst>
              <a:ext uri="{FF2B5EF4-FFF2-40B4-BE49-F238E27FC236}">
                <a16:creationId xmlns:a16="http://schemas.microsoft.com/office/drawing/2014/main" id="{FDA9C335-94D2-4355-9AB3-636FF40C07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412537793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443" y="116633"/>
            <a:ext cx="2085795" cy="2084437"/>
          </a:xfrm>
          <a:prstGeom prst="rect">
            <a:avLst/>
          </a:prstGeom>
        </p:spPr>
      </p:pic>
      <p:sp>
        <p:nvSpPr>
          <p:cNvPr id="8" name="TextBox 7"/>
          <p:cNvSpPr txBox="1"/>
          <p:nvPr userDrawn="1"/>
        </p:nvSpPr>
        <p:spPr>
          <a:xfrm>
            <a:off x="423587" y="2135734"/>
            <a:ext cx="1581912" cy="707886"/>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Video</a:t>
            </a:r>
            <a:endParaRPr lang="en-IN" sz="4000" b="1" dirty="0">
              <a:latin typeface="Segoe UI" pitchFamily="34" charset="0"/>
              <a:ea typeface="Segoe UI" pitchFamily="34" charset="0"/>
              <a:cs typeface="Segoe UI" pitchFamily="34" charset="0"/>
            </a:endParaRPr>
          </a:p>
        </p:txBody>
      </p:sp>
      <p:sp>
        <p:nvSpPr>
          <p:cNvPr id="10" name="Rounded Rectangle 4">
            <a:extLst>
              <a:ext uri="{FF2B5EF4-FFF2-40B4-BE49-F238E27FC236}">
                <a16:creationId xmlns:a16="http://schemas.microsoft.com/office/drawing/2014/main" id="{B97CC515-ADEA-4A84-B896-188A8A8FDAD5}"/>
              </a:ext>
            </a:extLst>
          </p:cNvPr>
          <p:cNvSpPr/>
          <p:nvPr userDrawn="1"/>
        </p:nvSpPr>
        <p:spPr>
          <a:xfrm>
            <a:off x="2637364" y="1107265"/>
            <a:ext cx="7239051"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65" dirty="0"/>
          </a:p>
        </p:txBody>
      </p:sp>
      <p:sp>
        <p:nvSpPr>
          <p:cNvPr id="11" name="Title 1">
            <a:extLst>
              <a:ext uri="{FF2B5EF4-FFF2-40B4-BE49-F238E27FC236}">
                <a16:creationId xmlns:a16="http://schemas.microsoft.com/office/drawing/2014/main" id="{EC05A9A5-4A24-4F01-9CC7-65EC9F9E059B}"/>
              </a:ext>
            </a:extLst>
          </p:cNvPr>
          <p:cNvSpPr>
            <a:spLocks noGrp="1"/>
          </p:cNvSpPr>
          <p:nvPr>
            <p:ph type="title" hasCustomPrompt="1"/>
          </p:nvPr>
        </p:nvSpPr>
        <p:spPr>
          <a:xfrm>
            <a:off x="2827866" y="1250143"/>
            <a:ext cx="6858048"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12" name="Text Placeholder 2">
            <a:extLst>
              <a:ext uri="{FF2B5EF4-FFF2-40B4-BE49-F238E27FC236}">
                <a16:creationId xmlns:a16="http://schemas.microsoft.com/office/drawing/2014/main" id="{7C38D958-4543-4ECC-A522-04AD63CFA739}"/>
              </a:ext>
            </a:extLst>
          </p:cNvPr>
          <p:cNvSpPr>
            <a:spLocks noGrp="1"/>
          </p:cNvSpPr>
          <p:nvPr>
            <p:ph type="body" idx="1"/>
          </p:nvPr>
        </p:nvSpPr>
        <p:spPr>
          <a:xfrm>
            <a:off x="2827866" y="2750341"/>
            <a:ext cx="6858048"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2" name="Picture 1">
            <a:extLst>
              <a:ext uri="{FF2B5EF4-FFF2-40B4-BE49-F238E27FC236}">
                <a16:creationId xmlns:a16="http://schemas.microsoft.com/office/drawing/2014/main" id="{159AACA0-3668-467A-9A74-9363A289CF9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33123024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Section Header">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1546" y="-1179512"/>
            <a:ext cx="4574767" cy="4647117"/>
          </a:xfrm>
          <a:prstGeom prst="rect">
            <a:avLst/>
          </a:prstGeom>
        </p:spPr>
      </p:pic>
      <p:sp>
        <p:nvSpPr>
          <p:cNvPr id="8" name="TextBox 7"/>
          <p:cNvSpPr txBox="1"/>
          <p:nvPr userDrawn="1"/>
        </p:nvSpPr>
        <p:spPr>
          <a:xfrm>
            <a:off x="331607" y="2109774"/>
            <a:ext cx="1625221" cy="707886"/>
          </a:xfrm>
          <a:prstGeom prst="rect">
            <a:avLst/>
          </a:prstGeom>
          <a:noFill/>
        </p:spPr>
        <p:txBody>
          <a:bodyPr wrap="none" rtlCol="0">
            <a:spAutoFit/>
          </a:bodyPr>
          <a:lstStyle/>
          <a:p>
            <a:r>
              <a:rPr lang="en-US" sz="4000" b="1" dirty="0">
                <a:latin typeface="Segoe UI" pitchFamily="34" charset="0"/>
                <a:ea typeface="Segoe UI" pitchFamily="34" charset="0"/>
                <a:cs typeface="Segoe UI" pitchFamily="34" charset="0"/>
              </a:rPr>
              <a:t>Demo</a:t>
            </a:r>
            <a:endParaRPr lang="en-IN" sz="4000" b="1" dirty="0">
              <a:latin typeface="Segoe UI" pitchFamily="34" charset="0"/>
              <a:ea typeface="Segoe UI" pitchFamily="34" charset="0"/>
              <a:cs typeface="Segoe UI" pitchFamily="34" charset="0"/>
            </a:endParaRPr>
          </a:p>
        </p:txBody>
      </p:sp>
      <p:sp>
        <p:nvSpPr>
          <p:cNvPr id="10" name="Rounded Rectangle 4">
            <a:extLst>
              <a:ext uri="{FF2B5EF4-FFF2-40B4-BE49-F238E27FC236}">
                <a16:creationId xmlns:a16="http://schemas.microsoft.com/office/drawing/2014/main" id="{BCAB9E4F-14D2-4DFB-9C40-ADE58A343016}"/>
              </a:ext>
            </a:extLst>
          </p:cNvPr>
          <p:cNvSpPr/>
          <p:nvPr userDrawn="1"/>
        </p:nvSpPr>
        <p:spPr>
          <a:xfrm>
            <a:off x="2637364" y="1107265"/>
            <a:ext cx="7239051"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65" dirty="0"/>
          </a:p>
        </p:txBody>
      </p:sp>
      <p:sp>
        <p:nvSpPr>
          <p:cNvPr id="11" name="Title 1">
            <a:extLst>
              <a:ext uri="{FF2B5EF4-FFF2-40B4-BE49-F238E27FC236}">
                <a16:creationId xmlns:a16="http://schemas.microsoft.com/office/drawing/2014/main" id="{FBE5EDFD-3613-487A-A5B8-6A5544058073}"/>
              </a:ext>
            </a:extLst>
          </p:cNvPr>
          <p:cNvSpPr>
            <a:spLocks noGrp="1"/>
          </p:cNvSpPr>
          <p:nvPr>
            <p:ph type="title" hasCustomPrompt="1"/>
          </p:nvPr>
        </p:nvSpPr>
        <p:spPr>
          <a:xfrm>
            <a:off x="2827866" y="1250143"/>
            <a:ext cx="6858048" cy="1362075"/>
          </a:xfrm>
        </p:spPr>
        <p:txBody>
          <a:bodyPr anchor="b"/>
          <a:lstStyle>
            <a:lvl1pPr algn="l">
              <a:defRPr sz="4000" b="1" cap="none">
                <a:solidFill>
                  <a:schemeClr val="accent1"/>
                </a:solidFill>
              </a:defRPr>
            </a:lvl1pPr>
          </a:lstStyle>
          <a:p>
            <a:r>
              <a:rPr lang="en-US" dirty="0"/>
              <a:t>Click to edit master title style</a:t>
            </a:r>
            <a:endParaRPr lang="en-IN" dirty="0"/>
          </a:p>
        </p:txBody>
      </p:sp>
      <p:sp>
        <p:nvSpPr>
          <p:cNvPr id="12" name="Text Placeholder 2">
            <a:extLst>
              <a:ext uri="{FF2B5EF4-FFF2-40B4-BE49-F238E27FC236}">
                <a16:creationId xmlns:a16="http://schemas.microsoft.com/office/drawing/2014/main" id="{93375603-BB05-4AB9-9275-5B4582D16518}"/>
              </a:ext>
            </a:extLst>
          </p:cNvPr>
          <p:cNvSpPr>
            <a:spLocks noGrp="1"/>
          </p:cNvSpPr>
          <p:nvPr>
            <p:ph type="body" idx="1"/>
          </p:nvPr>
        </p:nvSpPr>
        <p:spPr>
          <a:xfrm>
            <a:off x="2827866" y="2750341"/>
            <a:ext cx="6858048"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pic>
        <p:nvPicPr>
          <p:cNvPr id="2" name="Picture 1">
            <a:extLst>
              <a:ext uri="{FF2B5EF4-FFF2-40B4-BE49-F238E27FC236}">
                <a16:creationId xmlns:a16="http://schemas.microsoft.com/office/drawing/2014/main" id="{4904658C-A282-4FE5-92E2-9E44AB4A8E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248300047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61234" y="274638"/>
            <a:ext cx="11010939" cy="1143000"/>
          </a:xfrm>
        </p:spPr>
        <p:txBody>
          <a:bodyPr/>
          <a:lstStyle/>
          <a:p>
            <a:r>
              <a:rPr lang="en-US"/>
              <a:t>Click to edit Master title style</a:t>
            </a:r>
            <a:endParaRPr lang="en-IN"/>
          </a:p>
        </p:txBody>
      </p:sp>
      <p:sp>
        <p:nvSpPr>
          <p:cNvPr id="3" name="Content Placeholder 2"/>
          <p:cNvSpPr>
            <a:spLocks noGrp="1"/>
          </p:cNvSpPr>
          <p:nvPr>
            <p:ph sz="half" idx="1"/>
          </p:nvPr>
        </p:nvSpPr>
        <p:spPr>
          <a:xfrm>
            <a:off x="561233"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half" idx="2"/>
          </p:nvPr>
        </p:nvSpPr>
        <p:spPr>
          <a:xfrm>
            <a:off x="6149234"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6" name="Picture 5">
            <a:extLst>
              <a:ext uri="{FF2B5EF4-FFF2-40B4-BE49-F238E27FC236}">
                <a16:creationId xmlns:a16="http://schemas.microsoft.com/office/drawing/2014/main" id="{498AD0C8-EF30-4727-B0E0-A9C2FB998E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276374299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929C1B-AC5B-4ED8-AC2A-9E7A6CCD7434}"/>
              </a:ext>
            </a:extLst>
          </p:cNvPr>
          <p:cNvSpPr/>
          <p:nvPr userDrawn="1"/>
        </p:nvSpPr>
        <p:spPr>
          <a:xfrm>
            <a:off x="6816548" y="6597352"/>
            <a:ext cx="4827679" cy="26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5" name="Picture 4">
            <a:extLst>
              <a:ext uri="{FF2B5EF4-FFF2-40B4-BE49-F238E27FC236}">
                <a16:creationId xmlns:a16="http://schemas.microsoft.com/office/drawing/2014/main" id="{55509B1C-F930-4723-87D5-E619DDB64D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98669857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3545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6" y="2135537"/>
            <a:ext cx="11336039" cy="4288197"/>
          </a:xfrm>
        </p:spPr>
        <p:txBody>
          <a:bodyPr bIns="1737360" anchor="ctr">
            <a:noAutofit/>
          </a:bodyPr>
          <a:lstStyle>
            <a:lvl1pPr algn="ctr">
              <a:defRPr sz="196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13987926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24145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099036"/>
          </a:xfrm>
        </p:spPr>
        <p:txBody>
          <a:bodyPr wrap="square">
            <a:spAutoFit/>
          </a:bodyPr>
          <a:lstStyle>
            <a:lvl1pPr marL="0" indent="0">
              <a:buNone/>
              <a:defRPr/>
            </a:lvl1pPr>
            <a:lvl2pPr marL="228440" indent="0">
              <a:buNone/>
              <a:defRPr/>
            </a:lvl2pPr>
            <a:lvl3pPr marL="456880" indent="0">
              <a:buNone/>
              <a:defRPr/>
            </a:lvl3pPr>
            <a:lvl4pPr marL="685320" indent="0">
              <a:buNone/>
              <a:defRPr/>
            </a:lvl4pPr>
            <a:lvl5pPr marL="91376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17590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5290" spc="-147" dirty="0">
                <a:solidFill>
                  <a:schemeClr val="bg1"/>
                </a:solidFill>
              </a:defRPr>
            </a:lvl1pPr>
          </a:lstStyle>
          <a:p>
            <a:pPr marL="0" lvl="0">
              <a:lnSpc>
                <a:spcPts val="5486"/>
              </a:lnSpc>
            </a:pPr>
            <a:r>
              <a:rPr lang="en-US" dirty="0"/>
              <a:t>Section title</a:t>
            </a:r>
          </a:p>
        </p:txBody>
      </p:sp>
    </p:spTree>
    <p:extLst>
      <p:ext uri="{BB962C8B-B14F-4D97-AF65-F5344CB8AC3E}">
        <p14:creationId xmlns:p14="http://schemas.microsoft.com/office/powerpoint/2010/main" val="929304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0992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2" cy="2461101"/>
          </a:xfrm>
          <a:prstGeom prst="rect">
            <a:avLst/>
          </a:prstGeom>
        </p:spPr>
        <p:txBody>
          <a:bodyPr/>
          <a:lstStyle>
            <a:lvl1pPr marL="284641" indent="-284641">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48" indent="-27530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89" indent="-284641">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69" indent="-22398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48" indent="-22398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7261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1" y="228600"/>
            <a:ext cx="11696700" cy="914400"/>
          </a:xfrm>
        </p:spPr>
        <p:txBody>
          <a:bodyPr lIns="91440" tIns="0" rIns="0" bIns="0" anchor="t">
            <a:noAutofit/>
          </a:bodyPr>
          <a:lstStyle>
            <a:lvl1pPr>
              <a:lnSpc>
                <a:spcPct val="100000"/>
              </a:lnSpc>
              <a:defRPr sz="4397"/>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2"/>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280769602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24403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4253634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36791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93900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17432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07637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195198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58235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8479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04192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1792877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A8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5645627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2">
    <p:bg>
      <p:bgPr>
        <a:solidFill>
          <a:srgbClr val="0072C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419246" y="1939607"/>
            <a:ext cx="3779157" cy="4890007"/>
          </a:xfrm>
          <a:prstGeom prst="rect">
            <a:avLst/>
          </a:prstGeom>
        </p:spPr>
      </p:pic>
      <p:sp>
        <p:nvSpPr>
          <p:cNvPr id="4" name="Title 4"/>
          <p:cNvSpPr>
            <a:spLocks noGrp="1"/>
          </p:cNvSpPr>
          <p:nvPr>
            <p:ph type="title" hasCustomPrompt="1"/>
          </p:nvPr>
        </p:nvSpPr>
        <p:spPr>
          <a:xfrm>
            <a:off x="269240" y="1186356"/>
            <a:ext cx="9859116" cy="2697988"/>
          </a:xfrm>
        </p:spPr>
        <p:txBody>
          <a:bodyPr/>
          <a:lstStyle>
            <a:lvl1pPr>
              <a:defRPr sz="7058"/>
            </a:lvl1pPr>
          </a:lstStyle>
          <a:p>
            <a:r>
              <a:rPr lang="en-US" b="1">
                <a:solidFill>
                  <a:schemeClr val="tx1"/>
                </a:solidFill>
              </a:rPr>
              <a:t>Demonstration:</a:t>
            </a:r>
            <a:r>
              <a:rPr lang="en-US">
                <a:solidFill>
                  <a:schemeClr val="tx1"/>
                </a:solidFill>
              </a:rPr>
              <a:t> </a:t>
            </a:r>
            <a:br>
              <a:rPr lang="en-US">
                <a:solidFill>
                  <a:schemeClr val="tx1"/>
                </a:solidFill>
              </a:rPr>
            </a:br>
            <a:r>
              <a:rPr lang="en-US">
                <a:solidFill>
                  <a:schemeClr val="tx1"/>
                </a:solidFill>
              </a:rPr>
              <a:t>Demo Title</a:t>
            </a:r>
          </a:p>
        </p:txBody>
      </p:sp>
    </p:spTree>
    <p:extLst>
      <p:ext uri="{BB962C8B-B14F-4D97-AF65-F5344CB8AC3E}">
        <p14:creationId xmlns:p14="http://schemas.microsoft.com/office/powerpoint/2010/main" val="6892273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8713266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20823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43474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88655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49609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0267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0940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7284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7473068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22568853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6" y="2865440"/>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380" tIns="45690" rIns="91380" bIns="45690"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3646363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7"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60072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597"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3"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23716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597"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238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15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8"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014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1916"/>
          </a:xfrm>
        </p:spPr>
        <p:txBody>
          <a:bodyPr wrap="square">
            <a:spAutoFit/>
          </a:bodyPr>
          <a:lstStyle>
            <a:lvl1pPr marL="0" indent="0">
              <a:buNone/>
              <a:defRPr/>
            </a:lvl1pPr>
            <a:lvl2pPr marL="228440" indent="0">
              <a:buNone/>
              <a:defRPr/>
            </a:lvl2pPr>
            <a:lvl3pPr marL="456880" indent="0">
              <a:buNone/>
              <a:defRPr/>
            </a:lvl3pPr>
            <a:lvl4pPr marL="685320" indent="0">
              <a:buNone/>
              <a:defRPr/>
            </a:lvl4pPr>
            <a:lvl5pPr marL="91376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02478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4090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57106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3045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0589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48620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7101"/>
            <a:ext cx="4158362" cy="110709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234"/>
          </a:xfrm>
        </p:spPr>
        <p:txBody>
          <a:bodyPr/>
          <a:lstStyle>
            <a:lvl1pPr marL="0" indent="0">
              <a:buNone/>
              <a:defRPr sz="2198">
                <a:latin typeface="+mn-lt"/>
              </a:defRPr>
            </a:lvl1pPr>
            <a:lvl2pPr marL="228440" indent="0">
              <a:buNone/>
              <a:defRPr/>
            </a:lvl2pPr>
            <a:lvl3pPr marL="456880" indent="0">
              <a:buNone/>
              <a:defRPr/>
            </a:lvl3pPr>
            <a:lvl4pPr marL="661525" indent="0">
              <a:buNone/>
              <a:defRPr/>
            </a:lvl4pPr>
            <a:lvl5pPr marL="855064" indent="0">
              <a:buNone/>
              <a:defRPr/>
            </a:lvl5pPr>
          </a:lstStyle>
          <a:p>
            <a:pPr lvl="0"/>
            <a:r>
              <a:rPr lang="en-US"/>
              <a:t>Click to edit Master text styles</a:t>
            </a:r>
          </a:p>
        </p:txBody>
      </p:sp>
    </p:spTree>
    <p:extLst>
      <p:ext uri="{BB962C8B-B14F-4D97-AF65-F5344CB8AC3E}">
        <p14:creationId xmlns:p14="http://schemas.microsoft.com/office/powerpoint/2010/main" val="29567725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864"/>
            <a:ext cx="4159950" cy="1107098"/>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31447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133"/>
          </a:xfrm>
        </p:spPr>
        <p:txBody>
          <a:bodyPr anchor="t"/>
          <a:lstStyle>
            <a:lvl1pPr>
              <a:defRPr sz="2798"/>
            </a:lvl1pPr>
          </a:lstStyle>
          <a:p>
            <a:r>
              <a:rPr lang="en-US"/>
              <a:t>Square photo layout with smaller text</a:t>
            </a:r>
          </a:p>
        </p:txBody>
      </p:sp>
    </p:spTree>
    <p:extLst>
      <p:ext uri="{BB962C8B-B14F-4D97-AF65-F5344CB8AC3E}">
        <p14:creationId xmlns:p14="http://schemas.microsoft.com/office/powerpoint/2010/main" val="40864522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353"/>
            <a:ext cx="11018520" cy="553549"/>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43844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512"/>
            <a:ext cx="11018520" cy="553549"/>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14793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570406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7744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80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9"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823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999"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43066725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098"/>
          </a:xfrm>
        </p:spPr>
        <p:txBody>
          <a:bodyPr/>
          <a:lstStyle>
            <a:lvl1pPr>
              <a:defRPr sz="3597">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012"/>
          </a:xfrm>
        </p:spPr>
        <p:txBody>
          <a:bodyPr/>
          <a:lstStyle>
            <a:lvl1pPr marL="0" indent="0">
              <a:spcAft>
                <a:spcPts val="1199"/>
              </a:spcAft>
              <a:buNone/>
              <a:defRPr sz="2398"/>
            </a:lvl1pPr>
            <a:lvl2pPr marL="22844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013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130"/>
            <a:ext cx="6669658" cy="430567"/>
          </a:xfrm>
        </p:spPr>
        <p:txBody>
          <a:bodyPr anchor="ctr" anchorCtr="0"/>
          <a:lstStyle>
            <a:lvl1pPr marL="0" indent="0">
              <a:spcAft>
                <a:spcPts val="1199"/>
              </a:spcAft>
              <a:buNone/>
              <a:defRPr sz="2798"/>
            </a:lvl1pPr>
            <a:lvl2pPr marL="228440" indent="0">
              <a:buNone/>
              <a:defRPr/>
            </a:lvl2pPr>
          </a:lstStyle>
          <a:p>
            <a:pPr lvl="0"/>
            <a:r>
              <a:rPr lang="en-US"/>
              <a:t>Click to edit Master text styles</a:t>
            </a:r>
          </a:p>
        </p:txBody>
      </p:sp>
    </p:spTree>
    <p:extLst>
      <p:ext uri="{BB962C8B-B14F-4D97-AF65-F5344CB8AC3E}">
        <p14:creationId xmlns:p14="http://schemas.microsoft.com/office/powerpoint/2010/main" val="36286142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639"/>
            <a:ext cx="3183637" cy="553549"/>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2130"/>
            <a:ext cx="6669658" cy="430567"/>
          </a:xfrm>
        </p:spPr>
        <p:txBody>
          <a:bodyPr anchor="ctr" anchorCtr="0"/>
          <a:lstStyle>
            <a:lvl1pPr marL="0" indent="0">
              <a:spcAft>
                <a:spcPts val="1199"/>
              </a:spcAft>
              <a:buNone/>
              <a:defRPr sz="2798"/>
            </a:lvl1pPr>
            <a:lvl2pPr marL="228440" indent="0">
              <a:buNone/>
              <a:defRPr/>
            </a:lvl2pPr>
          </a:lstStyle>
          <a:p>
            <a:pPr lvl="0"/>
            <a:r>
              <a:rPr lang="en-US"/>
              <a:t>Click to edit Master text styles</a:t>
            </a:r>
          </a:p>
        </p:txBody>
      </p:sp>
    </p:spTree>
    <p:extLst>
      <p:ext uri="{BB962C8B-B14F-4D97-AF65-F5344CB8AC3E}">
        <p14:creationId xmlns:p14="http://schemas.microsoft.com/office/powerpoint/2010/main" val="21795594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639"/>
            <a:ext cx="3182027" cy="553549"/>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131"/>
            <a:ext cx="6667500" cy="43056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8039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198"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63354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spTree>
    <p:extLst>
      <p:ext uri="{BB962C8B-B14F-4D97-AF65-F5344CB8AC3E}">
        <p14:creationId xmlns:p14="http://schemas.microsoft.com/office/powerpoint/2010/main" val="3332756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78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1641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7320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310"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19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99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6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02028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63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7826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7">
                <a:latin typeface="+mn-lt"/>
              </a:defRPr>
            </a:lvl1pPr>
            <a:lvl2pPr>
              <a:defRPr sz="2798">
                <a:latin typeface="+mn-lt"/>
              </a:defRPr>
            </a:lvl2pPr>
            <a:lvl3pPr>
              <a:defRPr sz="2398">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91612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CF14-0F0F-4E76-AD7E-17378D3D6FDD}"/>
              </a:ext>
            </a:extLst>
          </p:cNvPr>
          <p:cNvSpPr>
            <a:spLocks noGrp="1"/>
          </p:cNvSpPr>
          <p:nvPr>
            <p:ph type="ctrTitle"/>
          </p:nvPr>
        </p:nvSpPr>
        <p:spPr>
          <a:xfrm>
            <a:off x="1524001" y="1664587"/>
            <a:ext cx="9144000" cy="1845377"/>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5EEFD4AD-B918-4D2B-B084-F9A3A3FA95A7}"/>
              </a:ext>
            </a:extLst>
          </p:cNvPr>
          <p:cNvSpPr>
            <a:spLocks noGrp="1"/>
          </p:cNvSpPr>
          <p:nvPr>
            <p:ph type="subTitle" idx="1"/>
          </p:nvPr>
        </p:nvSpPr>
        <p:spPr>
          <a:xfrm>
            <a:off x="1524001" y="3602038"/>
            <a:ext cx="9144000" cy="369012"/>
          </a:xfrm>
        </p:spPr>
        <p:txBody>
          <a:bodyPr/>
          <a:lstStyle>
            <a:lvl1pPr marL="0" indent="0" algn="ctr">
              <a:buNone/>
              <a:defRPr sz="2398"/>
            </a:lvl1pPr>
            <a:lvl2pPr marL="456880" indent="0" algn="ctr">
              <a:buNone/>
              <a:defRPr sz="1999"/>
            </a:lvl2pPr>
            <a:lvl3pPr marL="913760" indent="0" algn="ctr">
              <a:buNone/>
              <a:defRPr sz="1799"/>
            </a:lvl3pPr>
            <a:lvl4pPr marL="1370640" indent="0" algn="ctr">
              <a:buNone/>
              <a:defRPr sz="1599"/>
            </a:lvl4pPr>
            <a:lvl5pPr marL="1827520" indent="0" algn="ctr">
              <a:buNone/>
              <a:defRPr sz="1599"/>
            </a:lvl5pPr>
            <a:lvl6pPr marL="2284400" indent="0" algn="ctr">
              <a:buNone/>
              <a:defRPr sz="1599"/>
            </a:lvl6pPr>
            <a:lvl7pPr marL="2741280" indent="0" algn="ctr">
              <a:buNone/>
              <a:defRPr sz="1599"/>
            </a:lvl7pPr>
            <a:lvl8pPr marL="3198160" indent="0" algn="ctr">
              <a:buNone/>
              <a:defRPr sz="1599"/>
            </a:lvl8pPr>
            <a:lvl9pPr marL="3655040"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2B7FDE3C-A308-4896-B39A-A605221DEF5D}"/>
              </a:ext>
            </a:extLst>
          </p:cNvPr>
          <p:cNvSpPr>
            <a:spLocks noGrp="1"/>
          </p:cNvSpPr>
          <p:nvPr>
            <p:ph type="dt" sz="half" idx="10"/>
          </p:nvPr>
        </p:nvSpPr>
        <p:spPr/>
        <p:txBody>
          <a:bodyPr/>
          <a:lstStyle/>
          <a:p>
            <a:fld id="{0BE156C8-DAA2-4A86-8951-65A62AB33B75}" type="datetimeFigureOut">
              <a:rPr lang="en-US" smtClean="0"/>
              <a:t>8/4/2021</a:t>
            </a:fld>
            <a:endParaRPr lang="en-US"/>
          </a:p>
        </p:txBody>
      </p:sp>
      <p:sp>
        <p:nvSpPr>
          <p:cNvPr id="5" name="Footer Placeholder 4">
            <a:extLst>
              <a:ext uri="{FF2B5EF4-FFF2-40B4-BE49-F238E27FC236}">
                <a16:creationId xmlns:a16="http://schemas.microsoft.com/office/drawing/2014/main" id="{1FBF60CC-941A-42F9-B16A-3C9A92EE9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04E80-6752-4861-B7EE-8A538AB98A56}"/>
              </a:ext>
            </a:extLst>
          </p:cNvPr>
          <p:cNvSpPr>
            <a:spLocks noGrp="1"/>
          </p:cNvSpPr>
          <p:nvPr>
            <p:ph type="sldNum" sz="quarter" idx="12"/>
          </p:nvPr>
        </p:nvSpPr>
        <p:spPr/>
        <p:txBody>
          <a:bodyPr/>
          <a:lstStyle/>
          <a:p>
            <a:fld id="{B7133F8E-3911-4410-82B1-47E57789AD10}" type="slidenum">
              <a:rPr lang="en-US" smtClean="0"/>
              <a:t>‹#›</a:t>
            </a:fld>
            <a:endParaRPr lang="en-US"/>
          </a:p>
        </p:txBody>
      </p:sp>
    </p:spTree>
    <p:extLst>
      <p:ext uri="{BB962C8B-B14F-4D97-AF65-F5344CB8AC3E}">
        <p14:creationId xmlns:p14="http://schemas.microsoft.com/office/powerpoint/2010/main" val="151139001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3997" b="1" i="0" spc="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2"/>
            <a:ext cx="1517649" cy="501497"/>
          </a:xfrm>
          <a:prstGeom prst="rect">
            <a:avLst/>
          </a:prstGeom>
        </p:spPr>
      </p:pic>
    </p:spTree>
    <p:extLst>
      <p:ext uri="{BB962C8B-B14F-4D97-AF65-F5344CB8AC3E}">
        <p14:creationId xmlns:p14="http://schemas.microsoft.com/office/powerpoint/2010/main" val="44300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1BEB-1000-4A1A-AB10-762509BB0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336312-0A87-4633-8D24-56394657A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F8FBF-A039-4472-92FD-7893ADECC263}"/>
              </a:ext>
            </a:extLst>
          </p:cNvPr>
          <p:cNvSpPr>
            <a:spLocks noGrp="1"/>
          </p:cNvSpPr>
          <p:nvPr>
            <p:ph type="dt" sz="half" idx="10"/>
          </p:nvPr>
        </p:nvSpPr>
        <p:spPr/>
        <p:txBody>
          <a:bodyPr/>
          <a:lstStyle/>
          <a:p>
            <a:fld id="{0BE156C8-DAA2-4A86-8951-65A62AB33B75}" type="datetimeFigureOut">
              <a:rPr lang="en-US" smtClean="0"/>
              <a:t>8/4/2021</a:t>
            </a:fld>
            <a:endParaRPr lang="en-US"/>
          </a:p>
        </p:txBody>
      </p:sp>
      <p:sp>
        <p:nvSpPr>
          <p:cNvPr id="5" name="Footer Placeholder 4">
            <a:extLst>
              <a:ext uri="{FF2B5EF4-FFF2-40B4-BE49-F238E27FC236}">
                <a16:creationId xmlns:a16="http://schemas.microsoft.com/office/drawing/2014/main" id="{02B6E0FB-C80F-480C-8E9D-CA17202AD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4DF87-5BAA-4423-BF09-61421D0DD325}"/>
              </a:ext>
            </a:extLst>
          </p:cNvPr>
          <p:cNvSpPr>
            <a:spLocks noGrp="1"/>
          </p:cNvSpPr>
          <p:nvPr>
            <p:ph type="sldNum" sz="quarter" idx="12"/>
          </p:nvPr>
        </p:nvSpPr>
        <p:spPr/>
        <p:txBody>
          <a:bodyPr/>
          <a:lstStyle/>
          <a:p>
            <a:fld id="{B7133F8E-3911-4410-82B1-47E57789AD10}" type="slidenum">
              <a:rPr lang="en-US" smtClean="0"/>
              <a:t>‹#›</a:t>
            </a:fld>
            <a:endParaRPr lang="en-US"/>
          </a:p>
        </p:txBody>
      </p:sp>
    </p:spTree>
    <p:extLst>
      <p:ext uri="{BB962C8B-B14F-4D97-AF65-F5344CB8AC3E}">
        <p14:creationId xmlns:p14="http://schemas.microsoft.com/office/powerpoint/2010/main" val="244964297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3997" b="1" i="0" spc="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599">
                <a:solidFill>
                  <a:schemeClr val="accent4"/>
                </a:solidFill>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1999" b="1" i="0">
                <a:solidFill>
                  <a:schemeClr val="accent3"/>
                </a:solidFill>
                <a:latin typeface="Segoe UI Semibold" panose="020B0502040204020203" pitchFamily="34" charset="0"/>
                <a:cs typeface="Segoe UI Semibold" panose="020B0502040204020203" pitchFamily="34" charset="0"/>
              </a:defRPr>
            </a:lvl1pPr>
            <a:lvl2pPr marL="456880" indent="0">
              <a:buNone/>
              <a:defRPr/>
            </a:lvl2pPr>
            <a:lvl3pPr marL="913760" indent="0">
              <a:buNone/>
              <a:defRPr/>
            </a:lvl3pPr>
            <a:lvl4pPr marL="1370640" indent="0">
              <a:buNone/>
              <a:defRPr/>
            </a:lvl4pPr>
            <a:lvl5pPr marL="182752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2"/>
            <a:ext cx="1517649" cy="501497"/>
          </a:xfrm>
          <a:prstGeom prst="rect">
            <a:avLst/>
          </a:prstGeom>
        </p:spPr>
      </p:pic>
    </p:spTree>
    <p:extLst>
      <p:ext uri="{BB962C8B-B14F-4D97-AF65-F5344CB8AC3E}">
        <p14:creationId xmlns:p14="http://schemas.microsoft.com/office/powerpoint/2010/main" val="232320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0F14056B-20C3-8B4F-8A79-5272CC712B2C}"/>
              </a:ext>
            </a:extLst>
          </p:cNvPr>
          <p:cNvPicPr>
            <a:picLocks noChangeAspect="1"/>
          </p:cNvPicPr>
          <p:nvPr userDrawn="1"/>
        </p:nvPicPr>
        <p:blipFill>
          <a:blip r:embed="rId2"/>
          <a:stretch>
            <a:fillRect/>
          </a:stretch>
        </p:blipFill>
        <p:spPr>
          <a:xfrm>
            <a:off x="10582276" y="6346522"/>
            <a:ext cx="1517649" cy="501497"/>
          </a:xfrm>
          <a:prstGeom prst="rect">
            <a:avLst/>
          </a:prstGeom>
        </p:spPr>
      </p:pic>
    </p:spTree>
    <p:extLst>
      <p:ext uri="{BB962C8B-B14F-4D97-AF65-F5344CB8AC3E}">
        <p14:creationId xmlns:p14="http://schemas.microsoft.com/office/powerpoint/2010/main" val="1030203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cSld name="3_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889508"/>
            <a:ext cx="10363200" cy="615553"/>
          </a:xfrm>
        </p:spPr>
        <p:txBody>
          <a:bodyPr anchor="b"/>
          <a:lstStyle>
            <a:lvl1pPr algn="l">
              <a:defRPr sz="4000" b="1" cap="all">
                <a:solidFill>
                  <a:schemeClr val="bg1"/>
                </a:solidFill>
              </a:defRPr>
            </a:lvl1pPr>
          </a:lstStyle>
          <a:p>
            <a:r>
              <a:rPr lang="en-US" dirty="0"/>
              <a:t>Click to edit Master title style</a:t>
            </a:r>
            <a:endParaRPr lang="en-IN" dirty="0"/>
          </a:p>
        </p:txBody>
      </p:sp>
      <p:sp>
        <p:nvSpPr>
          <p:cNvPr id="3" name="Text Placeholder 2"/>
          <p:cNvSpPr>
            <a:spLocks noGrp="1"/>
          </p:cNvSpPr>
          <p:nvPr>
            <p:ph type="body" idx="1"/>
          </p:nvPr>
        </p:nvSpPr>
        <p:spPr>
          <a:xfrm>
            <a:off x="963084" y="2500308"/>
            <a:ext cx="10363200" cy="30777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805349D1-E0AC-4884-A962-48789DE0899E}"/>
              </a:ext>
            </a:extLst>
          </p:cNvPr>
          <p:cNvSpPr/>
          <p:nvPr userDrawn="1"/>
        </p:nvSpPr>
        <p:spPr>
          <a:xfrm>
            <a:off x="6816548" y="6453336"/>
            <a:ext cx="4899734" cy="288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TextBox 4">
            <a:extLst>
              <a:ext uri="{FF2B5EF4-FFF2-40B4-BE49-F238E27FC236}">
                <a16:creationId xmlns:a16="http://schemas.microsoft.com/office/drawing/2014/main" id="{7DDAC72D-C430-4B03-877A-7835B70CD17B}"/>
              </a:ext>
            </a:extLst>
          </p:cNvPr>
          <p:cNvSpPr txBox="1"/>
          <p:nvPr userDrawn="1"/>
        </p:nvSpPr>
        <p:spPr>
          <a:xfrm>
            <a:off x="6960658" y="6551767"/>
            <a:ext cx="504384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rPr>
              <a:t>Data Platform Virtual Summit 2020 is a</a:t>
            </a:r>
            <a:r>
              <a:rPr lang="en-US" sz="1100" baseline="0" dirty="0">
                <a:solidFill>
                  <a:schemeClr val="bg1"/>
                </a:solidFill>
              </a:rPr>
              <a:t> community initiative by DataPlatformGeeks </a:t>
            </a:r>
            <a:endParaRPr lang="en-US" sz="1100" dirty="0">
              <a:solidFill>
                <a:schemeClr val="bg1"/>
              </a:solidFill>
            </a:endParaRPr>
          </a:p>
        </p:txBody>
      </p:sp>
      <p:pic>
        <p:nvPicPr>
          <p:cNvPr id="7" name="Picture 6">
            <a:extLst>
              <a:ext uri="{FF2B5EF4-FFF2-40B4-BE49-F238E27FC236}">
                <a16:creationId xmlns:a16="http://schemas.microsoft.com/office/drawing/2014/main" id="{FDA9C335-94D2-4355-9AB3-636FF40C07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265968166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939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795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225779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96347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37948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34074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dirty="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dirty="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97814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0475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1111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7009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48436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003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3398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65518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dirty="0"/>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18600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86591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41396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86602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31136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591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0975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18251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159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0572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81948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67306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2010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50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1BEB-1000-4A1A-AB10-762509BB0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336312-0A87-4633-8D24-56394657AB8E}"/>
              </a:ext>
            </a:extLst>
          </p:cNvPr>
          <p:cNvSpPr>
            <a:spLocks noGrp="1"/>
          </p:cNvSpPr>
          <p:nvPr>
            <p:ph idx="1"/>
          </p:nvPr>
        </p:nvSpPr>
        <p:spPr>
          <a:xfrm>
            <a:off x="455994" y="1817560"/>
            <a:ext cx="11231768" cy="14216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F8FBF-A039-4472-92FD-7893ADECC263}"/>
              </a:ext>
            </a:extLst>
          </p:cNvPr>
          <p:cNvSpPr>
            <a:spLocks noGrp="1"/>
          </p:cNvSpPr>
          <p:nvPr>
            <p:ph type="dt" sz="half" idx="10"/>
          </p:nvPr>
        </p:nvSpPr>
        <p:spPr/>
        <p:txBody>
          <a:bodyPr/>
          <a:lstStyle/>
          <a:p>
            <a:fld id="{0BE156C8-DAA2-4A86-8951-65A62AB33B75}" type="datetimeFigureOut">
              <a:rPr lang="en-US" smtClean="0"/>
              <a:t>8/4/2021</a:t>
            </a:fld>
            <a:endParaRPr lang="en-US"/>
          </a:p>
        </p:txBody>
      </p:sp>
      <p:sp>
        <p:nvSpPr>
          <p:cNvPr id="5" name="Footer Placeholder 4">
            <a:extLst>
              <a:ext uri="{FF2B5EF4-FFF2-40B4-BE49-F238E27FC236}">
                <a16:creationId xmlns:a16="http://schemas.microsoft.com/office/drawing/2014/main" id="{02B6E0FB-C80F-480C-8E9D-CA17202AD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4DF87-5BAA-4423-BF09-61421D0DD325}"/>
              </a:ext>
            </a:extLst>
          </p:cNvPr>
          <p:cNvSpPr>
            <a:spLocks noGrp="1"/>
          </p:cNvSpPr>
          <p:nvPr>
            <p:ph type="sldNum" sz="quarter" idx="12"/>
          </p:nvPr>
        </p:nvSpPr>
        <p:spPr/>
        <p:txBody>
          <a:bodyPr/>
          <a:lstStyle/>
          <a:p>
            <a:fld id="{B7133F8E-3911-4410-82B1-47E57789AD10}" type="slidenum">
              <a:rPr lang="en-US" smtClean="0"/>
              <a:t>‹#›</a:t>
            </a:fld>
            <a:endParaRPr lang="en-US"/>
          </a:p>
        </p:txBody>
      </p:sp>
    </p:spTree>
    <p:extLst>
      <p:ext uri="{BB962C8B-B14F-4D97-AF65-F5344CB8AC3E}">
        <p14:creationId xmlns:p14="http://schemas.microsoft.com/office/powerpoint/2010/main" val="220415390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2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244754536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7451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00797511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21236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23898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84703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38436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18818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25007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21629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dirty="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dirty="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67083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4138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6591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52657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54376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4697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2542-E8C6-44BE-A5E9-4A68F2607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C1B4B-C498-438C-8369-DE56ED55CA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7DB84-66F5-4DB0-A5A7-2332F1701E9B}"/>
              </a:ext>
            </a:extLst>
          </p:cNvPr>
          <p:cNvSpPr>
            <a:spLocks noGrp="1"/>
          </p:cNvSpPr>
          <p:nvPr>
            <p:ph type="dt" sz="half" idx="10"/>
          </p:nvPr>
        </p:nvSpPr>
        <p:spPr/>
        <p:txBody>
          <a:bodyPr/>
          <a:lstStyle/>
          <a:p>
            <a:fld id="{1955EE9B-8F1D-43F3-AA12-E61F1090377C}" type="datetimeFigureOut">
              <a:rPr lang="en-US" smtClean="0"/>
              <a:t>8/4/2021</a:t>
            </a:fld>
            <a:endParaRPr lang="en-US"/>
          </a:p>
        </p:txBody>
      </p:sp>
      <p:sp>
        <p:nvSpPr>
          <p:cNvPr id="5" name="Footer Placeholder 4">
            <a:extLst>
              <a:ext uri="{FF2B5EF4-FFF2-40B4-BE49-F238E27FC236}">
                <a16:creationId xmlns:a16="http://schemas.microsoft.com/office/drawing/2014/main" id="{8740EECF-EDD9-4111-9976-F7DA22A6D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35BBF-5E00-4327-8159-94FCA5B2B428}"/>
              </a:ext>
            </a:extLst>
          </p:cNvPr>
          <p:cNvSpPr>
            <a:spLocks noGrp="1"/>
          </p:cNvSpPr>
          <p:nvPr>
            <p:ph type="sldNum" sz="quarter" idx="12"/>
          </p:nvPr>
        </p:nvSpPr>
        <p:spPr/>
        <p:txBody>
          <a:bodyPr/>
          <a:lstStyle/>
          <a:p>
            <a:fld id="{6B2540F3-C2CD-412F-922C-960359A61CE6}" type="slidenum">
              <a:rPr lang="en-US" smtClean="0"/>
              <a:t>‹#›</a:t>
            </a:fld>
            <a:endParaRPr lang="en-US"/>
          </a:p>
        </p:txBody>
      </p:sp>
    </p:spTree>
    <p:extLst>
      <p:ext uri="{BB962C8B-B14F-4D97-AF65-F5344CB8AC3E}">
        <p14:creationId xmlns:p14="http://schemas.microsoft.com/office/powerpoint/2010/main" val="250040043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0924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dirty="0"/>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6160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9832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375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60550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5269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29803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699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2445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0844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5897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569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15799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1728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67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4" y="1560645"/>
            <a:ext cx="4898137" cy="1346010"/>
          </a:xfrm>
        </p:spPr>
        <p:txBody>
          <a:bodyPr wrap="square">
            <a:spAutoFit/>
          </a:bodyPr>
          <a:lstStyle>
            <a:lvl1pPr marL="0" indent="0">
              <a:lnSpc>
                <a:spcPct val="110000"/>
              </a:lnSpc>
              <a:spcBef>
                <a:spcPts val="1200"/>
              </a:spcBef>
              <a:buNone/>
              <a:defRPr sz="1800">
                <a:latin typeface="+mn-lt"/>
              </a:defRPr>
            </a:lvl1pPr>
            <a:lvl2pPr marL="228490" indent="0">
              <a:buNone/>
              <a:defRPr sz="1600"/>
            </a:lvl2pPr>
            <a:lvl3pPr marL="456983" indent="0">
              <a:buNone/>
              <a:defRPr sz="1200"/>
            </a:lvl3pPr>
            <a:lvl4pPr marL="685474" indent="0">
              <a:buNone/>
              <a:defRPr sz="1100"/>
            </a:lvl4pPr>
            <a:lvl5pPr marL="913968"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7272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1BEB-1000-4A1A-AB10-762509BB0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336312-0A87-4633-8D24-56394657AB8E}"/>
              </a:ext>
            </a:extLst>
          </p:cNvPr>
          <p:cNvSpPr>
            <a:spLocks noGrp="1"/>
          </p:cNvSpPr>
          <p:nvPr>
            <p:ph idx="1"/>
          </p:nvPr>
        </p:nvSpPr>
        <p:spPr>
          <a:xfrm>
            <a:off x="455994" y="1817560"/>
            <a:ext cx="11231768" cy="14216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F8FBF-A039-4472-92FD-7893ADECC263}"/>
              </a:ext>
            </a:extLst>
          </p:cNvPr>
          <p:cNvSpPr>
            <a:spLocks noGrp="1"/>
          </p:cNvSpPr>
          <p:nvPr>
            <p:ph type="dt" sz="half" idx="10"/>
          </p:nvPr>
        </p:nvSpPr>
        <p:spPr/>
        <p:txBody>
          <a:bodyPr/>
          <a:lstStyle/>
          <a:p>
            <a:fld id="{0BE156C8-DAA2-4A86-8951-65A62AB33B75}" type="datetimeFigureOut">
              <a:rPr lang="en-US" smtClean="0"/>
              <a:t>8/4/2021</a:t>
            </a:fld>
            <a:endParaRPr lang="en-US"/>
          </a:p>
        </p:txBody>
      </p:sp>
      <p:sp>
        <p:nvSpPr>
          <p:cNvPr id="5" name="Footer Placeholder 4">
            <a:extLst>
              <a:ext uri="{FF2B5EF4-FFF2-40B4-BE49-F238E27FC236}">
                <a16:creationId xmlns:a16="http://schemas.microsoft.com/office/drawing/2014/main" id="{02B6E0FB-C80F-480C-8E9D-CA17202AD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4DF87-5BAA-4423-BF09-61421D0DD325}"/>
              </a:ext>
            </a:extLst>
          </p:cNvPr>
          <p:cNvSpPr>
            <a:spLocks noGrp="1"/>
          </p:cNvSpPr>
          <p:nvPr>
            <p:ph type="sldNum" sz="quarter" idx="12"/>
          </p:nvPr>
        </p:nvSpPr>
        <p:spPr/>
        <p:txBody>
          <a:bodyPr/>
          <a:lstStyle/>
          <a:p>
            <a:fld id="{B7133F8E-3911-4410-82B1-47E57789AD10}" type="slidenum">
              <a:rPr lang="en-US" smtClean="0"/>
              <a:t>‹#›</a:t>
            </a:fld>
            <a:endParaRPr lang="en-US"/>
          </a:p>
        </p:txBody>
      </p:sp>
    </p:spTree>
    <p:extLst>
      <p:ext uri="{BB962C8B-B14F-4D97-AF65-F5344CB8AC3E}">
        <p14:creationId xmlns:p14="http://schemas.microsoft.com/office/powerpoint/2010/main" val="44416237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2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150467410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2225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58778198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63569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578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50316037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65788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9731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04740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3778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2750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24112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326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5468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110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724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519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3791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300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3709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30474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45877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919455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05393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8958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54847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5822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79BB4-D4BE-485D-BC8A-25F37530BA0D}"/>
              </a:ext>
            </a:extLst>
          </p:cNvPr>
          <p:cNvSpPr txBox="1"/>
          <p:nvPr userDrawn="1"/>
        </p:nvSpPr>
        <p:spPr>
          <a:xfrm>
            <a:off x="585217" y="3726543"/>
            <a:ext cx="11018520" cy="553998"/>
          </a:xfrm>
          <a:prstGeom prst="rect">
            <a:avLst/>
          </a:prstGeom>
          <a:noFill/>
        </p:spPr>
        <p:txBody>
          <a:bodyPr wrap="square" lIns="0" tIns="0" rIns="0" bIns="0" rtlCol="0">
            <a:spAutoFit/>
          </a:bodyPr>
          <a:lstStyle/>
          <a:p>
            <a:pPr algn="l"/>
            <a:r>
              <a:rPr lang="en-US" sz="3600" dirty="0">
                <a:solidFill>
                  <a:schemeClr val="accent2"/>
                </a:solidFill>
                <a:latin typeface="+mj-lt"/>
              </a:rPr>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3621075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7576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0570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7173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2592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4657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96666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3077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190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522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4354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440226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80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9240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75417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8301571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7731234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545115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2" y="6346520"/>
            <a:ext cx="1517649" cy="501497"/>
          </a:xfrm>
          <a:prstGeom prst="rect">
            <a:avLst/>
          </a:prstGeom>
        </p:spPr>
      </p:pic>
    </p:spTree>
    <p:extLst>
      <p:ext uri="{BB962C8B-B14F-4D97-AF65-F5344CB8AC3E}">
        <p14:creationId xmlns:p14="http://schemas.microsoft.com/office/powerpoint/2010/main" val="355514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333292380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8509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05673309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Azure Technical Trainer Role Based Training</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619776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74143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0557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897212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312813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791096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69966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223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56180222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7426275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5604297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206537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69599177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95138863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747102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7378486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3127052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593019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936125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408822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57694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40817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47425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018706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4481268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0074214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2793"/>
            <a:ext cx="583404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422907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8318337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826984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18936663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2195471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6228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2994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6414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785426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24828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900113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56151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677805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280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4581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431041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402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0952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5067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9395941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739243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8309047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6886102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259491496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6761538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96945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8840829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0210352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2340746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5415158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37356292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0816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20686380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2936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86018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1264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60524458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1549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46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439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8965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557871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8701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9886828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622207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2906733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058978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18" Type="http://schemas.openxmlformats.org/officeDocument/2006/relationships/slideLayout" Target="../slideLayouts/slideLayout287.xml"/><Relationship Id="rId26" Type="http://schemas.openxmlformats.org/officeDocument/2006/relationships/slideLayout" Target="../slideLayouts/slideLayout295.xml"/><Relationship Id="rId3" Type="http://schemas.openxmlformats.org/officeDocument/2006/relationships/slideLayout" Target="../slideLayouts/slideLayout272.xml"/><Relationship Id="rId21" Type="http://schemas.openxmlformats.org/officeDocument/2006/relationships/slideLayout" Target="../slideLayouts/slideLayout290.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5" Type="http://schemas.openxmlformats.org/officeDocument/2006/relationships/slideLayout" Target="../slideLayouts/slideLayout294.xml"/><Relationship Id="rId2" Type="http://schemas.openxmlformats.org/officeDocument/2006/relationships/slideLayout" Target="../slideLayouts/slideLayout271.xml"/><Relationship Id="rId16" Type="http://schemas.openxmlformats.org/officeDocument/2006/relationships/slideLayout" Target="../slideLayouts/slideLayout285.xml"/><Relationship Id="rId20" Type="http://schemas.openxmlformats.org/officeDocument/2006/relationships/slideLayout" Target="../slideLayouts/slideLayout289.xml"/><Relationship Id="rId29" Type="http://schemas.openxmlformats.org/officeDocument/2006/relationships/slideLayout" Target="../slideLayouts/slideLayout298.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24" Type="http://schemas.openxmlformats.org/officeDocument/2006/relationships/slideLayout" Target="../slideLayouts/slideLayout293.xml"/><Relationship Id="rId32" Type="http://schemas.openxmlformats.org/officeDocument/2006/relationships/theme" Target="../theme/theme10.xml"/><Relationship Id="rId5" Type="http://schemas.openxmlformats.org/officeDocument/2006/relationships/slideLayout" Target="../slideLayouts/slideLayout274.xml"/><Relationship Id="rId15" Type="http://schemas.openxmlformats.org/officeDocument/2006/relationships/slideLayout" Target="../slideLayouts/slideLayout284.xml"/><Relationship Id="rId23" Type="http://schemas.openxmlformats.org/officeDocument/2006/relationships/slideLayout" Target="../slideLayouts/slideLayout292.xml"/><Relationship Id="rId28" Type="http://schemas.openxmlformats.org/officeDocument/2006/relationships/slideLayout" Target="../slideLayouts/slideLayout297.xml"/><Relationship Id="rId10" Type="http://schemas.openxmlformats.org/officeDocument/2006/relationships/slideLayout" Target="../slideLayouts/slideLayout279.xml"/><Relationship Id="rId19" Type="http://schemas.openxmlformats.org/officeDocument/2006/relationships/slideLayout" Target="../slideLayouts/slideLayout288.xml"/><Relationship Id="rId31" Type="http://schemas.openxmlformats.org/officeDocument/2006/relationships/slideLayout" Target="../slideLayouts/slideLayout300.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 Id="rId22" Type="http://schemas.openxmlformats.org/officeDocument/2006/relationships/slideLayout" Target="../slideLayouts/slideLayout291.xml"/><Relationship Id="rId27" Type="http://schemas.openxmlformats.org/officeDocument/2006/relationships/slideLayout" Target="../slideLayouts/slideLayout296.xml"/><Relationship Id="rId30" Type="http://schemas.openxmlformats.org/officeDocument/2006/relationships/slideLayout" Target="../slideLayouts/slideLayout29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slideLayout" Target="../slideLayouts/slideLayout326.xml"/><Relationship Id="rId39" Type="http://schemas.openxmlformats.org/officeDocument/2006/relationships/slideLayout" Target="../slideLayouts/slideLayout339.xml"/><Relationship Id="rId21" Type="http://schemas.openxmlformats.org/officeDocument/2006/relationships/slideLayout" Target="../slideLayouts/slideLayout321.xml"/><Relationship Id="rId34" Type="http://schemas.openxmlformats.org/officeDocument/2006/relationships/slideLayout" Target="../slideLayouts/slideLayout334.xml"/><Relationship Id="rId42" Type="http://schemas.openxmlformats.org/officeDocument/2006/relationships/image" Target="../media/image27.emf"/><Relationship Id="rId7" Type="http://schemas.openxmlformats.org/officeDocument/2006/relationships/slideLayout" Target="../slideLayouts/slideLayout307.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29" Type="http://schemas.openxmlformats.org/officeDocument/2006/relationships/slideLayout" Target="../slideLayouts/slideLayout329.xml"/><Relationship Id="rId41" Type="http://schemas.openxmlformats.org/officeDocument/2006/relationships/theme" Target="../theme/theme11.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32" Type="http://schemas.openxmlformats.org/officeDocument/2006/relationships/slideLayout" Target="../slideLayouts/slideLayout332.xml"/><Relationship Id="rId37" Type="http://schemas.openxmlformats.org/officeDocument/2006/relationships/slideLayout" Target="../slideLayouts/slideLayout337.xml"/><Relationship Id="rId40" Type="http://schemas.openxmlformats.org/officeDocument/2006/relationships/slideLayout" Target="../slideLayouts/slideLayout340.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28" Type="http://schemas.openxmlformats.org/officeDocument/2006/relationships/slideLayout" Target="../slideLayouts/slideLayout328.xml"/><Relationship Id="rId36" Type="http://schemas.openxmlformats.org/officeDocument/2006/relationships/slideLayout" Target="../slideLayouts/slideLayout336.xml"/><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31" Type="http://schemas.openxmlformats.org/officeDocument/2006/relationships/slideLayout" Target="../slideLayouts/slideLayout331.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slideLayout" Target="../slideLayouts/slideLayout327.xml"/><Relationship Id="rId30" Type="http://schemas.openxmlformats.org/officeDocument/2006/relationships/slideLayout" Target="../slideLayouts/slideLayout330.xml"/><Relationship Id="rId35" Type="http://schemas.openxmlformats.org/officeDocument/2006/relationships/slideLayout" Target="../slideLayouts/slideLayout335.xml"/><Relationship Id="rId8" Type="http://schemas.openxmlformats.org/officeDocument/2006/relationships/slideLayout" Target="../slideLayouts/slideLayout308.xml"/><Relationship Id="rId3" Type="http://schemas.openxmlformats.org/officeDocument/2006/relationships/slideLayout" Target="../slideLayouts/slideLayout303.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33" Type="http://schemas.openxmlformats.org/officeDocument/2006/relationships/slideLayout" Target="../slideLayouts/slideLayout333.xml"/><Relationship Id="rId38" Type="http://schemas.openxmlformats.org/officeDocument/2006/relationships/slideLayout" Target="../slideLayouts/slideLayout3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4.png"/><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image" Target="../media/image27.emf"/><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41" Type="http://schemas.openxmlformats.org/officeDocument/2006/relationships/theme" Target="../theme/theme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image" Target="../media/image34.emf"/><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theme" Target="../theme/theme4.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image" Target="../media/image27.emf"/><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theme" Target="../theme/theme5.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8" Type="http://schemas.openxmlformats.org/officeDocument/2006/relationships/slideLayout" Target="../slideLayouts/slideLayout135.xml"/><Relationship Id="rId3"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theme" Target="../theme/theme6.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theme" Target="../theme/theme7.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image" Target="../media/image53.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theme" Target="../theme/theme8.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29" Type="http://schemas.openxmlformats.org/officeDocument/2006/relationships/slideLayout" Target="../slideLayouts/slideLayout230.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image" Target="../media/image27.emf"/><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8" Type="http://schemas.openxmlformats.org/officeDocument/2006/relationships/slideLayout" Target="../slideLayouts/slideLayout209.xml"/><Relationship Id="rId3" Type="http://schemas.openxmlformats.org/officeDocument/2006/relationships/slideLayout" Target="../slideLayouts/slideLayout20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theme" Target="../theme/theme9.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43485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4039" r:id="rId31"/>
    <p:sldLayoutId id="214748404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8/4/2021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566345389"/>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 id="2147483989" r:id="rId23"/>
    <p:sldLayoutId id="2147483990" r:id="rId24"/>
    <p:sldLayoutId id="2147483991" r:id="rId25"/>
    <p:sldLayoutId id="2147483992" r:id="rId26"/>
    <p:sldLayoutId id="2147483993" r:id="rId27"/>
    <p:sldLayoutId id="2147483994" r:id="rId28"/>
    <p:sldLayoutId id="2147483996" r:id="rId29"/>
    <p:sldLayoutId id="2147483997" r:id="rId30"/>
    <p:sldLayoutId id="2147483998"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55643831"/>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 id="2147484017" r:id="rId18"/>
    <p:sldLayoutId id="2147484018" r:id="rId19"/>
    <p:sldLayoutId id="2147484019" r:id="rId20"/>
    <p:sldLayoutId id="2147484020" r:id="rId21"/>
    <p:sldLayoutId id="2147484021" r:id="rId22"/>
    <p:sldLayoutId id="2147484022" r:id="rId23"/>
    <p:sldLayoutId id="2147484023" r:id="rId24"/>
    <p:sldLayoutId id="2147484024" r:id="rId25"/>
    <p:sldLayoutId id="2147484025" r:id="rId26"/>
    <p:sldLayoutId id="2147484026" r:id="rId27"/>
    <p:sldLayoutId id="2147484027" r:id="rId28"/>
    <p:sldLayoutId id="2147484028" r:id="rId29"/>
    <p:sldLayoutId id="2147484029" r:id="rId30"/>
    <p:sldLayoutId id="2147484030" r:id="rId31"/>
    <p:sldLayoutId id="2147484031" r:id="rId32"/>
    <p:sldLayoutId id="2147484032" r:id="rId33"/>
    <p:sldLayoutId id="2147484033" r:id="rId34"/>
    <p:sldLayoutId id="2147484034" r:id="rId35"/>
    <p:sldLayoutId id="2147484035" r:id="rId36"/>
    <p:sldLayoutId id="2147484036" r:id="rId37"/>
    <p:sldLayoutId id="2147484037" r:id="rId38"/>
    <p:sldLayoutId id="2147484038" r:id="rId39"/>
    <p:sldLayoutId id="2147484041"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91624760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34177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58785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490445239"/>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 id="2147483835" r:id="rId33"/>
    <p:sldLayoutId id="2147483837" r:id="rId34"/>
    <p:sldLayoutId id="2147483838" r:id="rId35"/>
    <p:sldLayoutId id="2147483839" r:id="rId36"/>
    <p:sldLayoutId id="2147483842" r:id="rId37"/>
  </p:sldLayoutIdLst>
  <p:transition>
    <p:fade/>
  </p:transition>
  <p:hf sldNum="0" hdr="0" ftr="0" dt="0"/>
  <p:txStyles>
    <p:titleStyle>
      <a:lvl1pPr algn="l" defTabSz="932089" rtl="0" eaLnBrk="1" latinLnBrk="0" hangingPunct="1">
        <a:lnSpc>
          <a:spcPct val="100000"/>
        </a:lnSpc>
        <a:spcBef>
          <a:spcPct val="0"/>
        </a:spcBef>
        <a:buNone/>
        <a:defRPr lang="en-US" sz="3597" b="0" kern="1200" cap="none" spc="-50" baseline="0" dirty="0" smtClean="0">
          <a:ln w="3175">
            <a:noFill/>
          </a:ln>
          <a:solidFill>
            <a:schemeClr val="tx1"/>
          </a:solidFill>
          <a:effectLst/>
          <a:latin typeface="+mj-lt"/>
          <a:ea typeface="+mn-ea"/>
          <a:cs typeface="Segoe UI" pitchFamily="34" charset="0"/>
        </a:defRPr>
      </a:lvl1pPr>
    </p:titleStyle>
    <p:bodyStyle>
      <a:lvl1pPr marL="22844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688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6765" marR="0" indent="-199885"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gradFill>
            <a:gsLst>
              <a:gs pos="1250">
                <a:schemeClr val="tx1"/>
              </a:gs>
              <a:gs pos="100000">
                <a:schemeClr val="tx1"/>
              </a:gs>
            </a:gsLst>
            <a:lin ang="5400000" scaled="0"/>
          </a:gradFill>
          <a:latin typeface="+mn-lt"/>
          <a:ea typeface="+mn-ea"/>
          <a:cs typeface="+mn-cs"/>
        </a:defRPr>
      </a:lvl3pPr>
      <a:lvl4pPr marL="842373" marR="0" indent="-180848"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23221" marR="0" indent="-168157"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563244"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29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89" rtl="0" eaLnBrk="1" latinLnBrk="0" hangingPunct="1">
        <a:defRPr sz="1799" kern="1200">
          <a:solidFill>
            <a:schemeClr val="tx1"/>
          </a:solidFill>
          <a:latin typeface="+mn-lt"/>
          <a:ea typeface="+mn-ea"/>
          <a:cs typeface="+mn-cs"/>
        </a:defRPr>
      </a:lvl1pPr>
      <a:lvl2pPr marL="466045" algn="l" defTabSz="932089" rtl="0" eaLnBrk="1" latinLnBrk="0" hangingPunct="1">
        <a:defRPr sz="1799" kern="1200">
          <a:solidFill>
            <a:schemeClr val="tx1"/>
          </a:solidFill>
          <a:latin typeface="+mn-lt"/>
          <a:ea typeface="+mn-ea"/>
          <a:cs typeface="+mn-cs"/>
        </a:defRPr>
      </a:lvl2pPr>
      <a:lvl3pPr marL="932089" algn="l" defTabSz="932089" rtl="0" eaLnBrk="1" latinLnBrk="0" hangingPunct="1">
        <a:defRPr sz="1799" kern="1200">
          <a:solidFill>
            <a:schemeClr val="tx1"/>
          </a:solidFill>
          <a:latin typeface="+mn-lt"/>
          <a:ea typeface="+mn-ea"/>
          <a:cs typeface="+mn-cs"/>
        </a:defRPr>
      </a:lvl3pPr>
      <a:lvl4pPr marL="1398134" algn="l" defTabSz="932089" rtl="0" eaLnBrk="1" latinLnBrk="0" hangingPunct="1">
        <a:defRPr sz="1799" kern="1200">
          <a:solidFill>
            <a:schemeClr val="tx1"/>
          </a:solidFill>
          <a:latin typeface="+mn-lt"/>
          <a:ea typeface="+mn-ea"/>
          <a:cs typeface="+mn-cs"/>
        </a:defRPr>
      </a:lvl4pPr>
      <a:lvl5pPr marL="1864178" algn="l" defTabSz="932089" rtl="0" eaLnBrk="1" latinLnBrk="0" hangingPunct="1">
        <a:defRPr sz="1799" kern="1200">
          <a:solidFill>
            <a:schemeClr val="tx1"/>
          </a:solidFill>
          <a:latin typeface="+mn-lt"/>
          <a:ea typeface="+mn-ea"/>
          <a:cs typeface="+mn-cs"/>
        </a:defRPr>
      </a:lvl5pPr>
      <a:lvl6pPr marL="2330224" algn="l" defTabSz="932089" rtl="0" eaLnBrk="1" latinLnBrk="0" hangingPunct="1">
        <a:defRPr sz="1799" kern="1200">
          <a:solidFill>
            <a:schemeClr val="tx1"/>
          </a:solidFill>
          <a:latin typeface="+mn-lt"/>
          <a:ea typeface="+mn-ea"/>
          <a:cs typeface="+mn-cs"/>
        </a:defRPr>
      </a:lvl6pPr>
      <a:lvl7pPr marL="2796267" algn="l" defTabSz="932089" rtl="0" eaLnBrk="1" latinLnBrk="0" hangingPunct="1">
        <a:defRPr sz="1799" kern="1200">
          <a:solidFill>
            <a:schemeClr val="tx1"/>
          </a:solidFill>
          <a:latin typeface="+mn-lt"/>
          <a:ea typeface="+mn-ea"/>
          <a:cs typeface="+mn-cs"/>
        </a:defRPr>
      </a:lvl7pPr>
      <a:lvl8pPr marL="3262312" algn="l" defTabSz="932089" rtl="0" eaLnBrk="1" latinLnBrk="0" hangingPunct="1">
        <a:defRPr sz="1799" kern="1200">
          <a:solidFill>
            <a:schemeClr val="tx1"/>
          </a:solidFill>
          <a:latin typeface="+mn-lt"/>
          <a:ea typeface="+mn-ea"/>
          <a:cs typeface="+mn-cs"/>
        </a:defRPr>
      </a:lvl8pPr>
      <a:lvl9pPr marL="3728357" algn="l" defTabSz="93208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1010939" cy="1143000"/>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609601" y="1600202"/>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865956383"/>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Lst>
  <p:txStyles>
    <p:titleStyle>
      <a:lvl1pPr algn="l" defTabSz="914400" rtl="0" eaLnBrk="1" latinLnBrk="0" hangingPunct="1">
        <a:spcBef>
          <a:spcPct val="0"/>
        </a:spcBef>
        <a:buNone/>
        <a:defRPr sz="3800" kern="1200">
          <a:solidFill>
            <a:srgbClr val="C00000"/>
          </a:solidFill>
          <a:latin typeface="Segoe UI"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2600" kern="1200">
          <a:solidFill>
            <a:schemeClr val="tx1">
              <a:lumMod val="85000"/>
              <a:lumOff val="15000"/>
            </a:schemeClr>
          </a:solidFill>
          <a:latin typeface="Segoe UI"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85000"/>
              <a:lumOff val="15000"/>
            </a:schemeClr>
          </a:solidFill>
          <a:latin typeface="Segoe UI"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200" kern="1200">
          <a:solidFill>
            <a:schemeClr val="tx1">
              <a:lumMod val="85000"/>
              <a:lumOff val="15000"/>
            </a:schemeClr>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100" kern="1200">
          <a:solidFill>
            <a:schemeClr val="tx1">
              <a:lumMod val="85000"/>
              <a:lumOff val="15000"/>
            </a:schemeClr>
          </a:solidFill>
          <a:latin typeface="Segoe UI"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07500859"/>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2911676178"/>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 id="2147483928" r:id="rId34"/>
    <p:sldLayoutId id="2147483929" r:id="rId35"/>
    <p:sldLayoutId id="2147483930" r:id="rId36"/>
    <p:sldLayoutId id="2147483931" r:id="rId37"/>
    <p:sldLayoutId id="2147483932" r:id="rId38"/>
  </p:sldLayoutIdLst>
  <p:transition>
    <p:fade/>
  </p:transition>
  <p:hf sldNum="0" hdr="0" ftr="0" dt="0"/>
  <p:txStyles>
    <p:titleStyle>
      <a:lvl1pPr algn="l" defTabSz="932089" rtl="0" eaLnBrk="1" latinLnBrk="0" hangingPunct="1">
        <a:lnSpc>
          <a:spcPct val="100000"/>
        </a:lnSpc>
        <a:spcBef>
          <a:spcPct val="0"/>
        </a:spcBef>
        <a:buNone/>
        <a:defRPr lang="en-US" sz="3597" b="0" kern="1200" cap="none" spc="-50" baseline="0" dirty="0" smtClean="0">
          <a:ln w="3175">
            <a:noFill/>
          </a:ln>
          <a:solidFill>
            <a:schemeClr val="tx1"/>
          </a:solidFill>
          <a:effectLst/>
          <a:latin typeface="+mj-lt"/>
          <a:ea typeface="+mn-ea"/>
          <a:cs typeface="Segoe UI" pitchFamily="34" charset="0"/>
        </a:defRPr>
      </a:lvl1pPr>
    </p:titleStyle>
    <p:bodyStyle>
      <a:lvl1pPr marL="22844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688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6765" marR="0" indent="-199885"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gradFill>
            <a:gsLst>
              <a:gs pos="1250">
                <a:schemeClr val="tx1"/>
              </a:gs>
              <a:gs pos="100000">
                <a:schemeClr val="tx1"/>
              </a:gs>
            </a:gsLst>
            <a:lin ang="5400000" scaled="0"/>
          </a:gradFill>
          <a:latin typeface="+mn-lt"/>
          <a:ea typeface="+mn-ea"/>
          <a:cs typeface="+mn-cs"/>
        </a:defRPr>
      </a:lvl3pPr>
      <a:lvl4pPr marL="842373" marR="0" indent="-180848"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23221" marR="0" indent="-168157"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563244"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29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89" rtl="0" eaLnBrk="1" latinLnBrk="0" hangingPunct="1">
        <a:defRPr sz="1799" kern="1200">
          <a:solidFill>
            <a:schemeClr val="tx1"/>
          </a:solidFill>
          <a:latin typeface="+mn-lt"/>
          <a:ea typeface="+mn-ea"/>
          <a:cs typeface="+mn-cs"/>
        </a:defRPr>
      </a:lvl1pPr>
      <a:lvl2pPr marL="466045" algn="l" defTabSz="932089" rtl="0" eaLnBrk="1" latinLnBrk="0" hangingPunct="1">
        <a:defRPr sz="1799" kern="1200">
          <a:solidFill>
            <a:schemeClr val="tx1"/>
          </a:solidFill>
          <a:latin typeface="+mn-lt"/>
          <a:ea typeface="+mn-ea"/>
          <a:cs typeface="+mn-cs"/>
        </a:defRPr>
      </a:lvl2pPr>
      <a:lvl3pPr marL="932089" algn="l" defTabSz="932089" rtl="0" eaLnBrk="1" latinLnBrk="0" hangingPunct="1">
        <a:defRPr sz="1799" kern="1200">
          <a:solidFill>
            <a:schemeClr val="tx1"/>
          </a:solidFill>
          <a:latin typeface="+mn-lt"/>
          <a:ea typeface="+mn-ea"/>
          <a:cs typeface="+mn-cs"/>
        </a:defRPr>
      </a:lvl3pPr>
      <a:lvl4pPr marL="1398134" algn="l" defTabSz="932089" rtl="0" eaLnBrk="1" latinLnBrk="0" hangingPunct="1">
        <a:defRPr sz="1799" kern="1200">
          <a:solidFill>
            <a:schemeClr val="tx1"/>
          </a:solidFill>
          <a:latin typeface="+mn-lt"/>
          <a:ea typeface="+mn-ea"/>
          <a:cs typeface="+mn-cs"/>
        </a:defRPr>
      </a:lvl4pPr>
      <a:lvl5pPr marL="1864178" algn="l" defTabSz="932089" rtl="0" eaLnBrk="1" latinLnBrk="0" hangingPunct="1">
        <a:defRPr sz="1799" kern="1200">
          <a:solidFill>
            <a:schemeClr val="tx1"/>
          </a:solidFill>
          <a:latin typeface="+mn-lt"/>
          <a:ea typeface="+mn-ea"/>
          <a:cs typeface="+mn-cs"/>
        </a:defRPr>
      </a:lvl5pPr>
      <a:lvl6pPr marL="2330224" algn="l" defTabSz="932089" rtl="0" eaLnBrk="1" latinLnBrk="0" hangingPunct="1">
        <a:defRPr sz="1799" kern="1200">
          <a:solidFill>
            <a:schemeClr val="tx1"/>
          </a:solidFill>
          <a:latin typeface="+mn-lt"/>
          <a:ea typeface="+mn-ea"/>
          <a:cs typeface="+mn-cs"/>
        </a:defRPr>
      </a:lvl6pPr>
      <a:lvl7pPr marL="2796267" algn="l" defTabSz="932089" rtl="0" eaLnBrk="1" latinLnBrk="0" hangingPunct="1">
        <a:defRPr sz="1799" kern="1200">
          <a:solidFill>
            <a:schemeClr val="tx1"/>
          </a:solidFill>
          <a:latin typeface="+mn-lt"/>
          <a:ea typeface="+mn-ea"/>
          <a:cs typeface="+mn-cs"/>
        </a:defRPr>
      </a:lvl7pPr>
      <a:lvl8pPr marL="3262312" algn="l" defTabSz="932089" rtl="0" eaLnBrk="1" latinLnBrk="0" hangingPunct="1">
        <a:defRPr sz="1799" kern="1200">
          <a:solidFill>
            <a:schemeClr val="tx1"/>
          </a:solidFill>
          <a:latin typeface="+mn-lt"/>
          <a:ea typeface="+mn-ea"/>
          <a:cs typeface="+mn-cs"/>
        </a:defRPr>
      </a:lvl8pPr>
      <a:lvl9pPr marL="3728357" algn="l" defTabSz="93208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8/4/2021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353475751"/>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9" r:id="rId25"/>
    <p:sldLayoutId id="2147483960" r:id="rId26"/>
    <p:sldLayoutId id="2147483961" r:id="rId27"/>
    <p:sldLayoutId id="2147483963" r:id="rId28"/>
    <p:sldLayoutId id="2147483964" r:id="rId29"/>
    <p:sldLayoutId id="2147483965"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8.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virtual-machines/edv4-edsv4-series"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77.png"/></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78.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98.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1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78.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98.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1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78.png"/><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98.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98.xml"/><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86.svg"/><Relationship Id="rId4" Type="http://schemas.openxmlformats.org/officeDocument/2006/relationships/image" Target="../media/image81.svg"/><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98.xml"/><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86.svg"/><Relationship Id="rId4" Type="http://schemas.openxmlformats.org/officeDocument/2006/relationships/image" Target="../media/image81.svg"/><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98.xml"/><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86.svg"/><Relationship Id="rId4" Type="http://schemas.openxmlformats.org/officeDocument/2006/relationships/image" Target="../media/image81.svg"/><Relationship Id="rId9" Type="http://schemas.openxmlformats.org/officeDocument/2006/relationships/image" Target="../media/image85.png"/></Relationships>
</file>

<file path=ppt/slides/_rels/slide22.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98.xml"/><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86.svg"/><Relationship Id="rId4" Type="http://schemas.openxmlformats.org/officeDocument/2006/relationships/image" Target="../media/image81.svg"/><Relationship Id="rId9"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69.png"/><Relationship Id="rId3" Type="http://schemas.openxmlformats.org/officeDocument/2006/relationships/image" Target="../media/image78.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9.xml"/><Relationship Id="rId1" Type="http://schemas.openxmlformats.org/officeDocument/2006/relationships/slideLayout" Target="../slideLayouts/slideLayout98.xml"/><Relationship Id="rId6" Type="http://schemas.openxmlformats.org/officeDocument/2006/relationships/image" Target="../media/image81.svg"/><Relationship Id="rId11" Type="http://schemas.openxmlformats.org/officeDocument/2006/relationships/image" Target="../media/image87.png"/><Relationship Id="rId5" Type="http://schemas.openxmlformats.org/officeDocument/2006/relationships/image" Target="../media/image80.png"/><Relationship Id="rId10" Type="http://schemas.openxmlformats.org/officeDocument/2006/relationships/image" Target="../media/image86.svg"/><Relationship Id="rId4" Type="http://schemas.openxmlformats.org/officeDocument/2006/relationships/image" Target="../media/image79.svg"/><Relationship Id="rId9" Type="http://schemas.openxmlformats.org/officeDocument/2006/relationships/image" Target="../media/image85.png"/><Relationship Id="rId14" Type="http://schemas.openxmlformats.org/officeDocument/2006/relationships/image" Target="../media/image70.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7.png"/><Relationship Id="rId7" Type="http://schemas.openxmlformats.org/officeDocument/2006/relationships/image" Target="../media/image68.sv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2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7.png"/><Relationship Id="rId7" Type="http://schemas.openxmlformats.org/officeDocument/2006/relationships/image" Target="../media/image68.sv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7.png"/><Relationship Id="rId7" Type="http://schemas.openxmlformats.org/officeDocument/2006/relationships/image" Target="../media/image68.sv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7.png"/><Relationship Id="rId7" Type="http://schemas.openxmlformats.org/officeDocument/2006/relationships/image" Target="../media/image68.sv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5.png"/><Relationship Id="rId7" Type="http://schemas.openxmlformats.org/officeDocument/2006/relationships/diagramQuickStyle" Target="../diagrams/quickStyle1.xml"/><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6.sv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113.xml"/></Relationships>
</file>

<file path=ppt/slides/_rels/slide34.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94.png"/><Relationship Id="rId3" Type="http://schemas.openxmlformats.org/officeDocument/2006/relationships/image" Target="../media/image69.png"/><Relationship Id="rId7" Type="http://schemas.openxmlformats.org/officeDocument/2006/relationships/image" Target="../media/image71.png"/><Relationship Id="rId12" Type="http://schemas.openxmlformats.org/officeDocument/2006/relationships/image" Target="../media/image93.svg"/><Relationship Id="rId2" Type="http://schemas.openxmlformats.org/officeDocument/2006/relationships/notesSlide" Target="../notesSlides/notesSlide28.xml"/><Relationship Id="rId1" Type="http://schemas.openxmlformats.org/officeDocument/2006/relationships/slideLayout" Target="../slideLayouts/slideLayout294.xml"/><Relationship Id="rId6" Type="http://schemas.openxmlformats.org/officeDocument/2006/relationships/image" Target="../media/image76.svg"/><Relationship Id="rId11" Type="http://schemas.openxmlformats.org/officeDocument/2006/relationships/image" Target="../media/image92.png"/><Relationship Id="rId5" Type="http://schemas.openxmlformats.org/officeDocument/2006/relationships/image" Target="../media/image75.png"/><Relationship Id="rId10" Type="http://schemas.openxmlformats.org/officeDocument/2006/relationships/image" Target="../media/image91.svg"/><Relationship Id="rId4" Type="http://schemas.openxmlformats.org/officeDocument/2006/relationships/image" Target="../media/image70.svg"/><Relationship Id="rId9" Type="http://schemas.openxmlformats.org/officeDocument/2006/relationships/image" Target="../media/image90.png"/><Relationship Id="rId14" Type="http://schemas.openxmlformats.org/officeDocument/2006/relationships/image" Target="../media/image95.svg"/></Relationships>
</file>

<file path=ppt/slides/_rels/slide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17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8.xml"/></Relationships>
</file>

<file path=ppt/slides/_rels/slide4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10.png"/><Relationship Id="rId7" Type="http://schemas.openxmlformats.org/officeDocument/2006/relationships/diagramColors" Target="../diagrams/colors5.xml"/><Relationship Id="rId2" Type="http://schemas.openxmlformats.org/officeDocument/2006/relationships/notesSlide" Target="../notesSlides/notesSlide32.xml"/><Relationship Id="rId1" Type="http://schemas.openxmlformats.org/officeDocument/2006/relationships/slideLayout" Target="../slideLayouts/slideLayout1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virtual-machines/disks-types#premium-ssd" TargetMode="External"/><Relationship Id="rId7" Type="http://schemas.openxmlformats.org/officeDocument/2006/relationships/hyperlink" Target="https://docs.microsoft.com/en-us/azure/virtual-machines/disks-types#standard-ssd" TargetMode="External"/><Relationship Id="rId2" Type="http://schemas.openxmlformats.org/officeDocument/2006/relationships/notesSlide" Target="../notesSlides/notesSlide5.xml"/><Relationship Id="rId1" Type="http://schemas.openxmlformats.org/officeDocument/2006/relationships/slideLayout" Target="../slideLayouts/slideLayout96.xml"/><Relationship Id="rId6" Type="http://schemas.openxmlformats.org/officeDocument/2006/relationships/hyperlink" Target="https://docs.microsoft.com/en-us/azure/virtual-machines/disks-types#standard-hdd" TargetMode="External"/><Relationship Id="rId5" Type="http://schemas.openxmlformats.org/officeDocument/2006/relationships/hyperlink" Target="http://aka.ms/azuredisks" TargetMode="External"/><Relationship Id="rId4" Type="http://schemas.openxmlformats.org/officeDocument/2006/relationships/hyperlink" Target="https://docs.microsoft.com/en-us/azure/virtual-machines/disks-types#ultra-dis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74.xml"/><Relationship Id="rId5" Type="http://schemas.openxmlformats.org/officeDocument/2006/relationships/image" Target="../media/image70.svg"/><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sv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75.png"/><Relationship Id="rId5" Type="http://schemas.openxmlformats.org/officeDocument/2006/relationships/image" Target="../media/image70.sv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7318" y="2194302"/>
            <a:ext cx="9401560" cy="2628797"/>
          </a:xfrm>
        </p:spPr>
        <p:txBody>
          <a:bodyPr/>
          <a:lstStyle/>
          <a:p>
            <a:r>
              <a:rPr lang="en-US" dirty="0">
                <a:solidFill>
                  <a:schemeClr val="accent1"/>
                </a:solidFill>
              </a:rPr>
              <a:t>Deep Dive:</a:t>
            </a:r>
            <a:br>
              <a:rPr lang="en-US" dirty="0">
                <a:solidFill>
                  <a:schemeClr val="accent1"/>
                </a:solidFill>
              </a:rPr>
            </a:br>
            <a:r>
              <a:rPr lang="en-US" dirty="0">
                <a:solidFill>
                  <a:schemeClr val="accent3"/>
                </a:solidFill>
              </a:rPr>
              <a:t>SQL Server on Azure Virtual Machine Storage</a:t>
            </a:r>
          </a:p>
        </p:txBody>
      </p:sp>
      <p:sp>
        <p:nvSpPr>
          <p:cNvPr id="3" name="Text Placeholder 2">
            <a:extLst>
              <a:ext uri="{FF2B5EF4-FFF2-40B4-BE49-F238E27FC236}">
                <a16:creationId xmlns:a16="http://schemas.microsoft.com/office/drawing/2014/main" id="{8786CE64-9D9D-4562-BAAE-C606621A822B}"/>
              </a:ext>
            </a:extLst>
          </p:cNvPr>
          <p:cNvSpPr>
            <a:spLocks noGrp="1"/>
          </p:cNvSpPr>
          <p:nvPr>
            <p:ph type="body" sz="quarter" idx="12"/>
          </p:nvPr>
        </p:nvSpPr>
        <p:spPr/>
        <p:txBody>
          <a:bodyPr/>
          <a:lstStyle/>
          <a:p>
            <a:r>
              <a:rPr lang="en-US" sz="1800"/>
              <a:t>Pam Lahoud</a:t>
            </a:r>
            <a:endParaRPr lang="en-US" sz="1800" dirty="0"/>
          </a:p>
        </p:txBody>
      </p:sp>
    </p:spTree>
    <p:extLst>
      <p:ext uri="{BB962C8B-B14F-4D97-AF65-F5344CB8AC3E}">
        <p14:creationId xmlns:p14="http://schemas.microsoft.com/office/powerpoint/2010/main" val="112870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 I/O Limits</a:t>
            </a:r>
          </a:p>
        </p:txBody>
      </p:sp>
      <p:sp>
        <p:nvSpPr>
          <p:cNvPr id="40" name="TextBox 39">
            <a:extLst>
              <a:ext uri="{FF2B5EF4-FFF2-40B4-BE49-F238E27FC236}">
                <a16:creationId xmlns:a16="http://schemas.microsoft.com/office/drawing/2014/main" id="{D0510CF7-9828-4FEF-98CF-EE802D2981C1}"/>
              </a:ext>
            </a:extLst>
          </p:cNvPr>
          <p:cNvSpPr txBox="1"/>
          <p:nvPr/>
        </p:nvSpPr>
        <p:spPr>
          <a:xfrm>
            <a:off x="2111115" y="6438797"/>
            <a:ext cx="8640380" cy="369332"/>
          </a:xfrm>
          <a:prstGeom prst="rect">
            <a:avLst/>
          </a:prstGeom>
          <a:noFill/>
        </p:spPr>
        <p:txBody>
          <a:bodyPr wrap="square">
            <a:spAutoFit/>
          </a:bodyPr>
          <a:lstStyle/>
          <a:p>
            <a:r>
              <a:rPr lang="en-US" dirty="0">
                <a:hlinkClick r:id="rId3"/>
              </a:rPr>
              <a:t>https://docs.microsoft.com/azure/virtual-machines/edv4-edsv4-series</a:t>
            </a:r>
            <a:r>
              <a:rPr lang="en-US" dirty="0"/>
              <a:t> </a:t>
            </a:r>
          </a:p>
        </p:txBody>
      </p:sp>
      <p:pic>
        <p:nvPicPr>
          <p:cNvPr id="42" name="Picture 41" descr="Table&#10;&#10;Description automatically generated">
            <a:extLst>
              <a:ext uri="{FF2B5EF4-FFF2-40B4-BE49-F238E27FC236}">
                <a16:creationId xmlns:a16="http://schemas.microsoft.com/office/drawing/2014/main" id="{759DAE4E-81E5-4056-A10E-DE8B3AA05346}"/>
              </a:ext>
            </a:extLst>
          </p:cNvPr>
          <p:cNvPicPr>
            <a:picLocks noChangeAspect="1"/>
          </p:cNvPicPr>
          <p:nvPr/>
        </p:nvPicPr>
        <p:blipFill>
          <a:blip r:embed="rId4"/>
          <a:stretch>
            <a:fillRect/>
          </a:stretch>
        </p:blipFill>
        <p:spPr>
          <a:xfrm>
            <a:off x="2111115" y="1032969"/>
            <a:ext cx="7969769" cy="5369576"/>
          </a:xfrm>
          <a:prstGeom prst="rect">
            <a:avLst/>
          </a:prstGeom>
        </p:spPr>
      </p:pic>
    </p:spTree>
    <p:extLst>
      <p:ext uri="{BB962C8B-B14F-4D97-AF65-F5344CB8AC3E}">
        <p14:creationId xmlns:p14="http://schemas.microsoft.com/office/powerpoint/2010/main" val="426954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6F440E75-A931-44E6-B2AB-FB2BF61B4964}"/>
              </a:ext>
            </a:extLst>
          </p:cNvPr>
          <p:cNvPicPr>
            <a:picLocks noChangeAspect="1"/>
          </p:cNvPicPr>
          <p:nvPr/>
        </p:nvPicPr>
        <p:blipFill>
          <a:blip r:embed="rId3"/>
          <a:stretch>
            <a:fillRect/>
          </a:stretch>
        </p:blipFill>
        <p:spPr>
          <a:xfrm>
            <a:off x="2111115" y="1032969"/>
            <a:ext cx="7969769" cy="5369576"/>
          </a:xfrm>
          <a:prstGeom prst="rect">
            <a:avLst/>
          </a:prstGeom>
        </p:spPr>
      </p:pic>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 I/O Limits</a:t>
            </a:r>
          </a:p>
        </p:txBody>
      </p:sp>
      <p:sp>
        <p:nvSpPr>
          <p:cNvPr id="14" name="Rectangle: Rounded Corners 13">
            <a:extLst>
              <a:ext uri="{FF2B5EF4-FFF2-40B4-BE49-F238E27FC236}">
                <a16:creationId xmlns:a16="http://schemas.microsoft.com/office/drawing/2014/main" id="{BB5B070E-E4B4-470C-A1CE-7905DC94229B}"/>
              </a:ext>
            </a:extLst>
          </p:cNvPr>
          <p:cNvSpPr/>
          <p:nvPr/>
        </p:nvSpPr>
        <p:spPr bwMode="auto">
          <a:xfrm>
            <a:off x="8867275" y="1032969"/>
            <a:ext cx="1213610" cy="1361315"/>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4E564D08-4555-4043-BB34-5346F17C5BC8}"/>
              </a:ext>
            </a:extLst>
          </p:cNvPr>
          <p:cNvSpPr/>
          <p:nvPr/>
        </p:nvSpPr>
        <p:spPr bwMode="auto">
          <a:xfrm>
            <a:off x="4606515" y="2712533"/>
            <a:ext cx="2598821" cy="1005224"/>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VM network-level provisioning</a:t>
            </a:r>
          </a:p>
        </p:txBody>
      </p:sp>
      <p:cxnSp>
        <p:nvCxnSpPr>
          <p:cNvPr id="16" name="Straight Arrow Connector 15">
            <a:extLst>
              <a:ext uri="{FF2B5EF4-FFF2-40B4-BE49-F238E27FC236}">
                <a16:creationId xmlns:a16="http://schemas.microsoft.com/office/drawing/2014/main" id="{C6AC4650-A1EC-48AA-AF81-4D9A32B2BC28}"/>
              </a:ext>
            </a:extLst>
          </p:cNvPr>
          <p:cNvCxnSpPr>
            <a:cxnSpLocks/>
            <a:stCxn id="15" idx="3"/>
            <a:endCxn id="14" idx="2"/>
          </p:cNvCxnSpPr>
          <p:nvPr/>
        </p:nvCxnSpPr>
        <p:spPr>
          <a:xfrm flipV="1">
            <a:off x="7205336" y="2394284"/>
            <a:ext cx="2268744" cy="82086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87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Table&#10;&#10;Description automatically generated">
            <a:extLst>
              <a:ext uri="{FF2B5EF4-FFF2-40B4-BE49-F238E27FC236}">
                <a16:creationId xmlns:a16="http://schemas.microsoft.com/office/drawing/2014/main" id="{60A8748B-D249-4A24-B85D-87CD3CEAA9BD}"/>
              </a:ext>
            </a:extLst>
          </p:cNvPr>
          <p:cNvPicPr>
            <a:picLocks noChangeAspect="1"/>
          </p:cNvPicPr>
          <p:nvPr/>
        </p:nvPicPr>
        <p:blipFill>
          <a:blip r:embed="rId3"/>
          <a:stretch>
            <a:fillRect/>
          </a:stretch>
        </p:blipFill>
        <p:spPr>
          <a:xfrm>
            <a:off x="2111115" y="1032969"/>
            <a:ext cx="7969769" cy="5369576"/>
          </a:xfrm>
          <a:prstGeom prst="rect">
            <a:avLst/>
          </a:prstGeom>
        </p:spPr>
      </p:pic>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 I/O Limits</a:t>
            </a:r>
          </a:p>
        </p:txBody>
      </p:sp>
      <p:sp>
        <p:nvSpPr>
          <p:cNvPr id="29" name="Rectangle: Rounded Corners 28">
            <a:extLst>
              <a:ext uri="{FF2B5EF4-FFF2-40B4-BE49-F238E27FC236}">
                <a16:creationId xmlns:a16="http://schemas.microsoft.com/office/drawing/2014/main" id="{2B8517C1-F9D0-4198-A86F-7C491FADCCC6}"/>
              </a:ext>
            </a:extLst>
          </p:cNvPr>
          <p:cNvSpPr/>
          <p:nvPr/>
        </p:nvSpPr>
        <p:spPr bwMode="auto">
          <a:xfrm>
            <a:off x="7182853" y="1044136"/>
            <a:ext cx="1660357" cy="1338117"/>
          </a:xfrm>
          <a:prstGeom prst="roundRect">
            <a:avLst>
              <a:gd name="adj" fmla="val 10513"/>
            </a:avLst>
          </a:prstGeom>
          <a:noFill/>
          <a:ln w="57150">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7749A0B4-BFBB-49A6-89F0-653B99CA8BBF}"/>
              </a:ext>
            </a:extLst>
          </p:cNvPr>
          <p:cNvSpPr/>
          <p:nvPr/>
        </p:nvSpPr>
        <p:spPr bwMode="auto">
          <a:xfrm>
            <a:off x="10080884" y="2926388"/>
            <a:ext cx="1876926" cy="1005224"/>
          </a:xfrm>
          <a:prstGeom prst="roundRect">
            <a:avLst/>
          </a:prstGeom>
          <a:solidFill>
            <a:schemeClr val="accent2">
              <a:lumMod val="50000"/>
            </a:schemeClr>
          </a:solidFill>
          <a:ln>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SSD-level provisioning</a:t>
            </a:r>
          </a:p>
        </p:txBody>
      </p:sp>
      <p:cxnSp>
        <p:nvCxnSpPr>
          <p:cNvPr id="31" name="Straight Arrow Connector 30">
            <a:extLst>
              <a:ext uri="{FF2B5EF4-FFF2-40B4-BE49-F238E27FC236}">
                <a16:creationId xmlns:a16="http://schemas.microsoft.com/office/drawing/2014/main" id="{181E22DB-6E8E-4D6C-91E1-95AAF8C9E65C}"/>
              </a:ext>
            </a:extLst>
          </p:cNvPr>
          <p:cNvCxnSpPr>
            <a:cxnSpLocks/>
            <a:stCxn id="30" idx="1"/>
            <a:endCxn id="29" idx="2"/>
          </p:cNvCxnSpPr>
          <p:nvPr/>
        </p:nvCxnSpPr>
        <p:spPr>
          <a:xfrm flipH="1" flipV="1">
            <a:off x="8013032" y="2382253"/>
            <a:ext cx="2067852" cy="1046747"/>
          </a:xfrm>
          <a:prstGeom prst="straightConnector1">
            <a:avLst/>
          </a:prstGeom>
          <a:ln w="5715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A28F56E4-8F52-4660-A568-B87C767E89D8}"/>
              </a:ext>
            </a:extLst>
          </p:cNvPr>
          <p:cNvSpPr/>
          <p:nvPr/>
        </p:nvSpPr>
        <p:spPr bwMode="auto">
          <a:xfrm>
            <a:off x="5562242" y="1032969"/>
            <a:ext cx="826526" cy="1132715"/>
          </a:xfrm>
          <a:prstGeom prst="roundRect">
            <a:avLst>
              <a:gd name="adj" fmla="val 10513"/>
            </a:avLst>
          </a:prstGeom>
          <a:noFill/>
          <a:ln w="57150">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37589AE7-452D-4952-BBC2-0642FD5619C8}"/>
              </a:ext>
            </a:extLst>
          </p:cNvPr>
          <p:cNvSpPr/>
          <p:nvPr/>
        </p:nvSpPr>
        <p:spPr bwMode="auto">
          <a:xfrm>
            <a:off x="591849" y="1466968"/>
            <a:ext cx="1876926" cy="1005224"/>
          </a:xfrm>
          <a:prstGeom prst="roundRect">
            <a:avLst/>
          </a:prstGeom>
          <a:solidFill>
            <a:schemeClr val="accent2">
              <a:lumMod val="50000"/>
            </a:schemeClr>
          </a:solidFill>
          <a:ln>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Size of D: drive</a:t>
            </a:r>
          </a:p>
        </p:txBody>
      </p:sp>
      <p:cxnSp>
        <p:nvCxnSpPr>
          <p:cNvPr id="19" name="Straight Arrow Connector 18">
            <a:extLst>
              <a:ext uri="{FF2B5EF4-FFF2-40B4-BE49-F238E27FC236}">
                <a16:creationId xmlns:a16="http://schemas.microsoft.com/office/drawing/2014/main" id="{B403A9A4-6E31-4E05-BECD-385CB1AC907D}"/>
              </a:ext>
            </a:extLst>
          </p:cNvPr>
          <p:cNvCxnSpPr>
            <a:cxnSpLocks/>
            <a:stCxn id="18" idx="3"/>
            <a:endCxn id="17" idx="1"/>
          </p:cNvCxnSpPr>
          <p:nvPr/>
        </p:nvCxnSpPr>
        <p:spPr>
          <a:xfrm flipV="1">
            <a:off x="2468775" y="1599327"/>
            <a:ext cx="3093467" cy="370253"/>
          </a:xfrm>
          <a:prstGeom prst="straightConnector1">
            <a:avLst/>
          </a:prstGeom>
          <a:ln w="5715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381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823723"/>
            <a:ext cx="9401560" cy="999376"/>
          </a:xfrm>
        </p:spPr>
        <p:txBody>
          <a:bodyPr/>
          <a:lstStyle/>
          <a:p>
            <a:r>
              <a:rPr lang="en-US" dirty="0">
                <a:solidFill>
                  <a:schemeClr val="accent1"/>
                </a:solidFill>
              </a:rPr>
              <a:t>Understanding I/O Capping</a:t>
            </a:r>
          </a:p>
        </p:txBody>
      </p:sp>
    </p:spTree>
    <p:extLst>
      <p:ext uri="{BB962C8B-B14F-4D97-AF65-F5344CB8AC3E}">
        <p14:creationId xmlns:p14="http://schemas.microsoft.com/office/powerpoint/2010/main" val="25178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Disk-level I/O Capping</a:t>
            </a:r>
          </a:p>
        </p:txBody>
      </p:sp>
      <p:pic>
        <p:nvPicPr>
          <p:cNvPr id="5" name="Graphic 4" descr="Database with solid fill">
            <a:extLst>
              <a:ext uri="{FF2B5EF4-FFF2-40B4-BE49-F238E27FC236}">
                <a16:creationId xmlns:a16="http://schemas.microsoft.com/office/drawing/2014/main" id="{BD203B92-CECF-468F-9E4F-D25595729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67255" y="1012773"/>
            <a:ext cx="713910" cy="713910"/>
          </a:xfrm>
          <a:prstGeom prst="rect">
            <a:avLst/>
          </a:prstGeom>
        </p:spPr>
      </p:pic>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7255"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7621"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7621"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sp>
        <p:nvSpPr>
          <p:cNvPr id="18" name="TextBox 17">
            <a:extLst>
              <a:ext uri="{FF2B5EF4-FFF2-40B4-BE49-F238E27FC236}">
                <a16:creationId xmlns:a16="http://schemas.microsoft.com/office/drawing/2014/main" id="{109FECBF-FDEA-4CE0-91B7-33B7E2D4EDCB}"/>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P10</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4348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4952"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92D050"/>
                </a:solidFill>
                <a:effectLst/>
                <a:uLnTx/>
                <a:uFillTx/>
                <a:latin typeface="Segoe UI"/>
                <a:ea typeface="+mn-ea"/>
                <a:cs typeface="+mn-cs"/>
              </a:rPr>
              <a:t>10,000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8184"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9378"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1,000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6847"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5651"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4327"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803422"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6036" y="3183092"/>
            <a:ext cx="2731218" cy="2283574"/>
          </a:xfrm>
          <a:prstGeom prst="bentConnector3">
            <a:avLst>
              <a:gd name="adj1" fmla="val -187"/>
            </a:avLst>
          </a:prstGeom>
          <a:ln w="952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8003011" y="3469193"/>
            <a:ext cx="1" cy="2019083"/>
          </a:xfrm>
          <a:prstGeom prst="straightConnector1">
            <a:avLst/>
          </a:prstGeom>
          <a:ln w="952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965516"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FF0000"/>
                </a:solidFill>
                <a:effectLst/>
                <a:uLnTx/>
                <a:uFillTx/>
                <a:latin typeface="Segoe UI"/>
                <a:ea typeface="+mn-ea"/>
                <a:cs typeface="+mn-cs"/>
              </a:rPr>
              <a:t>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FF000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53049"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FF0000"/>
                </a:solidFill>
                <a:effectLst/>
                <a:uLnTx/>
                <a:uFillTx/>
                <a:latin typeface="Segoe UI"/>
                <a:ea typeface="+mn-ea"/>
                <a:cs typeface="+mn-cs"/>
              </a:rPr>
              <a:t>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FF000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43495" y="3124435"/>
            <a:ext cx="2668888" cy="2297923"/>
          </a:xfrm>
          <a:prstGeom prst="bentConnector3">
            <a:avLst>
              <a:gd name="adj1" fmla="val 68"/>
            </a:avLst>
          </a:prstGeom>
          <a:ln w="952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45800"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FF0000"/>
                </a:solidFill>
                <a:effectLst/>
                <a:uLnTx/>
                <a:uFillTx/>
                <a:latin typeface="Segoe UI"/>
                <a:ea typeface="+mn-ea"/>
                <a:cs typeface="+mn-cs"/>
              </a:rPr>
              <a:t>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FF000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7253" y="1726682"/>
            <a:ext cx="0" cy="780542"/>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4366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graphicFrame>
        <p:nvGraphicFramePr>
          <p:cNvPr id="6" name="Table 5">
            <a:extLst>
              <a:ext uri="{FF2B5EF4-FFF2-40B4-BE49-F238E27FC236}">
                <a16:creationId xmlns:a16="http://schemas.microsoft.com/office/drawing/2014/main" id="{A4491E00-0408-4175-A403-0ECA9B9843BA}"/>
              </a:ext>
            </a:extLst>
          </p:cNvPr>
          <p:cNvGraphicFramePr>
            <a:graphicFrameLocks noGrp="1"/>
          </p:cNvGraphicFramePr>
          <p:nvPr>
            <p:extLst>
              <p:ext uri="{D42A27DB-BD31-4B8C-83A1-F6EECF244321}">
                <p14:modId xmlns:p14="http://schemas.microsoft.com/office/powerpoint/2010/main" val="969968376"/>
              </p:ext>
            </p:extLst>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err="1">
                          <a:solidFill>
                            <a:schemeClr val="bg1"/>
                          </a:solidFill>
                          <a:effectLst/>
                        </a:rPr>
                        <a:t>Uncached</a:t>
                      </a:r>
                      <a:r>
                        <a:rPr lang="en-US" sz="1400" b="0" u="none" strike="noStrike" dirty="0">
                          <a:solidFill>
                            <a:schemeClr val="bg1"/>
                          </a:solidFill>
                          <a:effectLst/>
                        </a:rPr>
                        <a:t> disk throughput: IOPS/</a:t>
                      </a:r>
                      <a:r>
                        <a:rPr lang="en-US" sz="1400" b="0" u="none" strike="noStrike" dirty="0" err="1">
                          <a:solidFill>
                            <a:schemeClr val="bg1"/>
                          </a:solidFill>
                          <a:effectLst/>
                        </a:rPr>
                        <a:t>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9" name="Table 8">
            <a:extLst>
              <a:ext uri="{FF2B5EF4-FFF2-40B4-BE49-F238E27FC236}">
                <a16:creationId xmlns:a16="http://schemas.microsoft.com/office/drawing/2014/main" id="{50B3F5D8-A783-47E1-B762-04080BBCD3AB}"/>
              </a:ext>
            </a:extLst>
          </p:cNvPr>
          <p:cNvGraphicFramePr>
            <a:graphicFrameLocks noGrp="1"/>
          </p:cNvGraphicFramePr>
          <p:nvPr>
            <p:extLst>
              <p:ext uri="{D42A27DB-BD31-4B8C-83A1-F6EECF244321}">
                <p14:modId xmlns:p14="http://schemas.microsoft.com/office/powerpoint/2010/main" val="3912432836"/>
              </p:ext>
            </p:extLst>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P10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a:t>
                      </a:r>
                      <a:r>
                        <a:rPr lang="en-US" sz="1400" b="0" u="none" strike="noStrike" dirty="0" err="1">
                          <a:solidFill>
                            <a:schemeClr val="bg1"/>
                          </a:solidFill>
                          <a:effectLst/>
                        </a:rPr>
                        <a:t>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500/100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13" name="Graphic 12">
            <a:extLst>
              <a:ext uri="{FF2B5EF4-FFF2-40B4-BE49-F238E27FC236}">
                <a16:creationId xmlns:a16="http://schemas.microsoft.com/office/drawing/2014/main" id="{EFD8A877-ED31-453C-A41D-01D163762A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4382" y="5493402"/>
            <a:ext cx="838559" cy="713910"/>
          </a:xfrm>
          <a:prstGeom prst="rect">
            <a:avLst/>
          </a:prstGeom>
        </p:spPr>
      </p:pic>
      <p:pic>
        <p:nvPicPr>
          <p:cNvPr id="15" name="Graphic 14">
            <a:extLst>
              <a:ext uri="{FF2B5EF4-FFF2-40B4-BE49-F238E27FC236}">
                <a16:creationId xmlns:a16="http://schemas.microsoft.com/office/drawing/2014/main" id="{8A875D22-F014-48A6-8F66-0B86FBB1DC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6371" y="5514638"/>
            <a:ext cx="838559" cy="713910"/>
          </a:xfrm>
          <a:prstGeom prst="rect">
            <a:avLst/>
          </a:prstGeom>
        </p:spPr>
      </p:pic>
      <p:pic>
        <p:nvPicPr>
          <p:cNvPr id="19" name="Graphic 18">
            <a:extLst>
              <a:ext uri="{FF2B5EF4-FFF2-40B4-BE49-F238E27FC236}">
                <a16:creationId xmlns:a16="http://schemas.microsoft.com/office/drawing/2014/main" id="{9175D5C2-70EE-4553-8494-672E3EA38B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9606" y="5511119"/>
            <a:ext cx="838559" cy="713910"/>
          </a:xfrm>
          <a:prstGeom prst="rect">
            <a:avLst/>
          </a:prstGeom>
        </p:spPr>
      </p:pic>
      <p:sp>
        <p:nvSpPr>
          <p:cNvPr id="26" name="TextBox 25">
            <a:extLst>
              <a:ext uri="{FF2B5EF4-FFF2-40B4-BE49-F238E27FC236}">
                <a16:creationId xmlns:a16="http://schemas.microsoft.com/office/drawing/2014/main" id="{FB26EE67-0670-4BF0-A8A2-417A1CA8BB88}"/>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P10</a:t>
            </a:r>
          </a:p>
        </p:txBody>
      </p:sp>
      <p:sp>
        <p:nvSpPr>
          <p:cNvPr id="27" name="TextBox 26">
            <a:extLst>
              <a:ext uri="{FF2B5EF4-FFF2-40B4-BE49-F238E27FC236}">
                <a16:creationId xmlns:a16="http://schemas.microsoft.com/office/drawing/2014/main" id="{F29EAF26-B3B3-4303-B093-2C42A052D8C6}"/>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P10</a:t>
            </a:r>
          </a:p>
        </p:txBody>
      </p:sp>
    </p:spTree>
    <p:extLst>
      <p:ext uri="{BB962C8B-B14F-4D97-AF65-F5344CB8AC3E}">
        <p14:creationId xmlns:p14="http://schemas.microsoft.com/office/powerpoint/2010/main" val="176362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30" presetClass="emph" presetSubtype="0" fill="hold" nodeType="clickEffect">
                                  <p:stCondLst>
                                    <p:cond delay="0"/>
                                  </p:stCondLst>
                                  <p:childTnLst>
                                    <p:animClr clrSpc="hsl" dir="cw">
                                      <p:cBhvr override="childStyle">
                                        <p:cTn id="36" dur="500" fill="hold"/>
                                        <p:tgtEl>
                                          <p:spTgt spid="28"/>
                                        </p:tgtEl>
                                        <p:attrNameLst>
                                          <p:attrName>style.color</p:attrName>
                                        </p:attrNameLst>
                                      </p:cBhvr>
                                      <p:by>
                                        <p:hsl h="0" s="12549" l="25098"/>
                                      </p:by>
                                    </p:animClr>
                                    <p:animClr clrSpc="hsl" dir="cw">
                                      <p:cBhvr>
                                        <p:cTn id="37" dur="500" fill="hold"/>
                                        <p:tgtEl>
                                          <p:spTgt spid="28"/>
                                        </p:tgtEl>
                                        <p:attrNameLst>
                                          <p:attrName>fillcolor</p:attrName>
                                        </p:attrNameLst>
                                      </p:cBhvr>
                                      <p:by>
                                        <p:hsl h="0" s="12549" l="25098"/>
                                      </p:by>
                                    </p:animClr>
                                    <p:animClr clrSpc="hsl" dir="cw">
                                      <p:cBhvr>
                                        <p:cTn id="38" dur="500" fill="hold"/>
                                        <p:tgtEl>
                                          <p:spTgt spid="28"/>
                                        </p:tgtEl>
                                        <p:attrNameLst>
                                          <p:attrName>stroke.color</p:attrName>
                                        </p:attrNameLst>
                                      </p:cBhvr>
                                      <p:by>
                                        <p:hsl h="0" s="12549" l="25098"/>
                                      </p:by>
                                    </p:animClr>
                                    <p:set>
                                      <p:cBhvr>
                                        <p:cTn id="39" dur="500" fill="hold"/>
                                        <p:tgtEl>
                                          <p:spTgt spid="28"/>
                                        </p:tgtEl>
                                        <p:attrNameLst>
                                          <p:attrName>fill.type</p:attrName>
                                        </p:attrNameLst>
                                      </p:cBhvr>
                                      <p:to>
                                        <p:strVal val="solid"/>
                                      </p:to>
                                    </p:set>
                                  </p:childTnLst>
                                </p:cTn>
                              </p:par>
                              <p:par>
                                <p:cTn id="40" presetID="30" presetClass="emph" presetSubtype="0" fill="hold" grpId="0" nodeType="withEffect">
                                  <p:stCondLst>
                                    <p:cond delay="0"/>
                                  </p:stCondLst>
                                  <p:childTnLst>
                                    <p:animClr clrSpc="hsl" dir="cw">
                                      <p:cBhvr override="childStyle">
                                        <p:cTn id="41" dur="500" fill="hold"/>
                                        <p:tgtEl>
                                          <p:spTgt spid="32"/>
                                        </p:tgtEl>
                                        <p:attrNameLst>
                                          <p:attrName>style.color</p:attrName>
                                        </p:attrNameLst>
                                      </p:cBhvr>
                                      <p:by>
                                        <p:hsl h="0" s="12549" l="25098"/>
                                      </p:by>
                                    </p:animClr>
                                    <p:animClr clrSpc="hsl" dir="cw">
                                      <p:cBhvr>
                                        <p:cTn id="42" dur="500" fill="hold"/>
                                        <p:tgtEl>
                                          <p:spTgt spid="32"/>
                                        </p:tgtEl>
                                        <p:attrNameLst>
                                          <p:attrName>fillcolor</p:attrName>
                                        </p:attrNameLst>
                                      </p:cBhvr>
                                      <p:by>
                                        <p:hsl h="0" s="12549" l="25098"/>
                                      </p:by>
                                    </p:animClr>
                                    <p:animClr clrSpc="hsl" dir="cw">
                                      <p:cBhvr>
                                        <p:cTn id="43" dur="500" fill="hold"/>
                                        <p:tgtEl>
                                          <p:spTgt spid="32"/>
                                        </p:tgtEl>
                                        <p:attrNameLst>
                                          <p:attrName>stroke.color</p:attrName>
                                        </p:attrNameLst>
                                      </p:cBhvr>
                                      <p:by>
                                        <p:hsl h="0" s="12549" l="25098"/>
                                      </p:by>
                                    </p:animClr>
                                    <p:set>
                                      <p:cBhvr>
                                        <p:cTn id="44" dur="500" fill="hold"/>
                                        <p:tgtEl>
                                          <p:spTgt spid="32"/>
                                        </p:tgtEl>
                                        <p:attrNameLst>
                                          <p:attrName>fill.type</p:attrName>
                                        </p:attrNameLst>
                                      </p:cBhvr>
                                      <p:to>
                                        <p:strVal val="solid"/>
                                      </p:to>
                                    </p:set>
                                  </p:childTnLst>
                                </p:cTn>
                              </p:par>
                              <p:par>
                                <p:cTn id="45" presetID="30" presetClass="emph" presetSubtype="0" fill="hold" nodeType="withEffect">
                                  <p:stCondLst>
                                    <p:cond delay="0"/>
                                  </p:stCondLst>
                                  <p:childTnLst>
                                    <p:animClr clrSpc="hsl" dir="cw">
                                      <p:cBhvr override="childStyle">
                                        <p:cTn id="46" dur="500" fill="hold"/>
                                        <p:tgtEl>
                                          <p:spTgt spid="33"/>
                                        </p:tgtEl>
                                        <p:attrNameLst>
                                          <p:attrName>style.color</p:attrName>
                                        </p:attrNameLst>
                                      </p:cBhvr>
                                      <p:by>
                                        <p:hsl h="0" s="12549" l="25098"/>
                                      </p:by>
                                    </p:animClr>
                                    <p:animClr clrSpc="hsl" dir="cw">
                                      <p:cBhvr>
                                        <p:cTn id="47" dur="500" fill="hold"/>
                                        <p:tgtEl>
                                          <p:spTgt spid="33"/>
                                        </p:tgtEl>
                                        <p:attrNameLst>
                                          <p:attrName>fillcolor</p:attrName>
                                        </p:attrNameLst>
                                      </p:cBhvr>
                                      <p:by>
                                        <p:hsl h="0" s="12549" l="25098"/>
                                      </p:by>
                                    </p:animClr>
                                    <p:animClr clrSpc="hsl" dir="cw">
                                      <p:cBhvr>
                                        <p:cTn id="48" dur="500" fill="hold"/>
                                        <p:tgtEl>
                                          <p:spTgt spid="33"/>
                                        </p:tgtEl>
                                        <p:attrNameLst>
                                          <p:attrName>stroke.color</p:attrName>
                                        </p:attrNameLst>
                                      </p:cBhvr>
                                      <p:by>
                                        <p:hsl h="0" s="12549" l="25098"/>
                                      </p:by>
                                    </p:animClr>
                                    <p:set>
                                      <p:cBhvr>
                                        <p:cTn id="49" dur="500" fill="hold"/>
                                        <p:tgtEl>
                                          <p:spTgt spid="33"/>
                                        </p:tgtEl>
                                        <p:attrNameLst>
                                          <p:attrName>fill.type</p:attrName>
                                        </p:attrNameLst>
                                      </p:cBhvr>
                                      <p:to>
                                        <p:strVal val="solid"/>
                                      </p:to>
                                    </p:set>
                                  </p:childTnLst>
                                </p:cTn>
                              </p:par>
                              <p:par>
                                <p:cTn id="50" presetID="30" presetClass="emph" presetSubtype="0" fill="hold" grpId="0" nodeType="withEffect">
                                  <p:stCondLst>
                                    <p:cond delay="0"/>
                                  </p:stCondLst>
                                  <p:childTnLst>
                                    <p:animClr clrSpc="hsl" dir="cw">
                                      <p:cBhvr override="childStyle">
                                        <p:cTn id="51" dur="500" fill="hold"/>
                                        <p:tgtEl>
                                          <p:spTgt spid="35"/>
                                        </p:tgtEl>
                                        <p:attrNameLst>
                                          <p:attrName>style.color</p:attrName>
                                        </p:attrNameLst>
                                      </p:cBhvr>
                                      <p:by>
                                        <p:hsl h="0" s="12549" l="25098"/>
                                      </p:by>
                                    </p:animClr>
                                    <p:animClr clrSpc="hsl" dir="cw">
                                      <p:cBhvr>
                                        <p:cTn id="52" dur="500" fill="hold"/>
                                        <p:tgtEl>
                                          <p:spTgt spid="35"/>
                                        </p:tgtEl>
                                        <p:attrNameLst>
                                          <p:attrName>fillcolor</p:attrName>
                                        </p:attrNameLst>
                                      </p:cBhvr>
                                      <p:by>
                                        <p:hsl h="0" s="12549" l="25098"/>
                                      </p:by>
                                    </p:animClr>
                                    <p:animClr clrSpc="hsl" dir="cw">
                                      <p:cBhvr>
                                        <p:cTn id="53" dur="500" fill="hold"/>
                                        <p:tgtEl>
                                          <p:spTgt spid="35"/>
                                        </p:tgtEl>
                                        <p:attrNameLst>
                                          <p:attrName>stroke.color</p:attrName>
                                        </p:attrNameLst>
                                      </p:cBhvr>
                                      <p:by>
                                        <p:hsl h="0" s="12549" l="25098"/>
                                      </p:by>
                                    </p:animClr>
                                    <p:set>
                                      <p:cBhvr>
                                        <p:cTn id="54" dur="500" fill="hold"/>
                                        <p:tgtEl>
                                          <p:spTgt spid="35"/>
                                        </p:tgtEl>
                                        <p:attrNameLst>
                                          <p:attrName>fill.type</p:attrName>
                                        </p:attrNameLst>
                                      </p:cBhvr>
                                      <p:to>
                                        <p:strVal val="solid"/>
                                      </p:to>
                                    </p:set>
                                  </p:childTnLst>
                                </p:cTn>
                              </p:par>
                              <p:par>
                                <p:cTn id="55" presetID="30" presetClass="emph" presetSubtype="0" fill="hold" nodeType="withEffect">
                                  <p:stCondLst>
                                    <p:cond delay="0"/>
                                  </p:stCondLst>
                                  <p:childTnLst>
                                    <p:animClr clrSpc="hsl" dir="cw">
                                      <p:cBhvr override="childStyle">
                                        <p:cTn id="56" dur="500" fill="hold"/>
                                        <p:tgtEl>
                                          <p:spTgt spid="37"/>
                                        </p:tgtEl>
                                        <p:attrNameLst>
                                          <p:attrName>style.color</p:attrName>
                                        </p:attrNameLst>
                                      </p:cBhvr>
                                      <p:by>
                                        <p:hsl h="0" s="12549" l="25098"/>
                                      </p:by>
                                    </p:animClr>
                                    <p:animClr clrSpc="hsl" dir="cw">
                                      <p:cBhvr>
                                        <p:cTn id="57" dur="500" fill="hold"/>
                                        <p:tgtEl>
                                          <p:spTgt spid="37"/>
                                        </p:tgtEl>
                                        <p:attrNameLst>
                                          <p:attrName>fillcolor</p:attrName>
                                        </p:attrNameLst>
                                      </p:cBhvr>
                                      <p:by>
                                        <p:hsl h="0" s="12549" l="25098"/>
                                      </p:by>
                                    </p:animClr>
                                    <p:animClr clrSpc="hsl" dir="cw">
                                      <p:cBhvr>
                                        <p:cTn id="58" dur="500" fill="hold"/>
                                        <p:tgtEl>
                                          <p:spTgt spid="37"/>
                                        </p:tgtEl>
                                        <p:attrNameLst>
                                          <p:attrName>stroke.color</p:attrName>
                                        </p:attrNameLst>
                                      </p:cBhvr>
                                      <p:by>
                                        <p:hsl h="0" s="12549" l="25098"/>
                                      </p:by>
                                    </p:animClr>
                                    <p:set>
                                      <p:cBhvr>
                                        <p:cTn id="59" dur="500" fill="hold"/>
                                        <p:tgtEl>
                                          <p:spTgt spid="37"/>
                                        </p:tgtEl>
                                        <p:attrNameLst>
                                          <p:attrName>fill.type</p:attrName>
                                        </p:attrNameLst>
                                      </p:cBhvr>
                                      <p:to>
                                        <p:strVal val="solid"/>
                                      </p:to>
                                    </p:set>
                                  </p:childTnLst>
                                </p:cTn>
                              </p:par>
                              <p:par>
                                <p:cTn id="60" presetID="30" presetClass="emph" presetSubtype="0" fill="hold" grpId="0" nodeType="withEffect">
                                  <p:stCondLst>
                                    <p:cond delay="0"/>
                                  </p:stCondLst>
                                  <p:childTnLst>
                                    <p:animClr clrSpc="hsl" dir="cw">
                                      <p:cBhvr override="childStyle">
                                        <p:cTn id="61" dur="500" fill="hold"/>
                                        <p:tgtEl>
                                          <p:spTgt spid="43"/>
                                        </p:tgtEl>
                                        <p:attrNameLst>
                                          <p:attrName>style.color</p:attrName>
                                        </p:attrNameLst>
                                      </p:cBhvr>
                                      <p:by>
                                        <p:hsl h="0" s="12549" l="25098"/>
                                      </p:by>
                                    </p:animClr>
                                    <p:animClr clrSpc="hsl" dir="cw">
                                      <p:cBhvr>
                                        <p:cTn id="62" dur="500" fill="hold"/>
                                        <p:tgtEl>
                                          <p:spTgt spid="43"/>
                                        </p:tgtEl>
                                        <p:attrNameLst>
                                          <p:attrName>fillcolor</p:attrName>
                                        </p:attrNameLst>
                                      </p:cBhvr>
                                      <p:by>
                                        <p:hsl h="0" s="12549" l="25098"/>
                                      </p:by>
                                    </p:animClr>
                                    <p:animClr clrSpc="hsl" dir="cw">
                                      <p:cBhvr>
                                        <p:cTn id="63" dur="500" fill="hold"/>
                                        <p:tgtEl>
                                          <p:spTgt spid="43"/>
                                        </p:tgtEl>
                                        <p:attrNameLst>
                                          <p:attrName>stroke.color</p:attrName>
                                        </p:attrNameLst>
                                      </p:cBhvr>
                                      <p:by>
                                        <p:hsl h="0" s="12549" l="25098"/>
                                      </p:by>
                                    </p:animClr>
                                    <p:set>
                                      <p:cBhvr>
                                        <p:cTn id="64" dur="500" fill="hold"/>
                                        <p:tgtEl>
                                          <p:spTgt spid="43"/>
                                        </p:tgtEl>
                                        <p:attrNameLst>
                                          <p:attrName>fill.type</p:attrName>
                                        </p:attrNameLst>
                                      </p:cBhvr>
                                      <p:to>
                                        <p:strVal val="solid"/>
                                      </p:to>
                                    </p:set>
                                  </p:childTnLst>
                                </p:cTn>
                              </p:par>
                              <p:par>
                                <p:cTn id="65" presetID="30" presetClass="emph" presetSubtype="0" fill="hold" grpId="1" nodeType="withEffect">
                                  <p:stCondLst>
                                    <p:cond delay="0"/>
                                  </p:stCondLst>
                                  <p:childTnLst>
                                    <p:animClr clrSpc="hsl" dir="cw">
                                      <p:cBhvr override="childStyle">
                                        <p:cTn id="66" dur="500" fill="hold"/>
                                        <p:tgtEl>
                                          <p:spTgt spid="25"/>
                                        </p:tgtEl>
                                        <p:attrNameLst>
                                          <p:attrName>style.color</p:attrName>
                                        </p:attrNameLst>
                                      </p:cBhvr>
                                      <p:by>
                                        <p:hsl h="0" s="12549" l="25098"/>
                                      </p:by>
                                    </p:animClr>
                                    <p:animClr clrSpc="hsl" dir="cw">
                                      <p:cBhvr>
                                        <p:cTn id="67" dur="500" fill="hold"/>
                                        <p:tgtEl>
                                          <p:spTgt spid="25"/>
                                        </p:tgtEl>
                                        <p:attrNameLst>
                                          <p:attrName>fillcolor</p:attrName>
                                        </p:attrNameLst>
                                      </p:cBhvr>
                                      <p:by>
                                        <p:hsl h="0" s="12549" l="25098"/>
                                      </p:by>
                                    </p:animClr>
                                    <p:animClr clrSpc="hsl" dir="cw">
                                      <p:cBhvr>
                                        <p:cTn id="68" dur="500" fill="hold"/>
                                        <p:tgtEl>
                                          <p:spTgt spid="25"/>
                                        </p:tgtEl>
                                        <p:attrNameLst>
                                          <p:attrName>stroke.color</p:attrName>
                                        </p:attrNameLst>
                                      </p:cBhvr>
                                      <p:by>
                                        <p:hsl h="0" s="12549" l="25098"/>
                                      </p:by>
                                    </p:animClr>
                                    <p:set>
                                      <p:cBhvr>
                                        <p:cTn id="69" dur="500" fill="hold"/>
                                        <p:tgtEl>
                                          <p:spTgt spid="25"/>
                                        </p:tgtEl>
                                        <p:attrNameLst>
                                          <p:attrName>fill.type</p:attrName>
                                        </p:attrNameLst>
                                      </p:cBhvr>
                                      <p:to>
                                        <p:strVal val="solid"/>
                                      </p:to>
                                    </p:set>
                                  </p:childTnLst>
                                </p:cTn>
                              </p:par>
                              <p:par>
                                <p:cTn id="70" presetID="30" presetClass="emph" presetSubtype="0" fill="hold" nodeType="withEffect">
                                  <p:stCondLst>
                                    <p:cond delay="0"/>
                                  </p:stCondLst>
                                  <p:childTnLst>
                                    <p:animClr clrSpc="hsl" dir="cw">
                                      <p:cBhvr override="childStyle">
                                        <p:cTn id="71" dur="500" fill="hold"/>
                                        <p:tgtEl>
                                          <p:spTgt spid="24"/>
                                        </p:tgtEl>
                                        <p:attrNameLst>
                                          <p:attrName>style.color</p:attrName>
                                        </p:attrNameLst>
                                      </p:cBhvr>
                                      <p:by>
                                        <p:hsl h="0" s="12549" l="25098"/>
                                      </p:by>
                                    </p:animClr>
                                    <p:animClr clrSpc="hsl" dir="cw">
                                      <p:cBhvr>
                                        <p:cTn id="72" dur="500" fill="hold"/>
                                        <p:tgtEl>
                                          <p:spTgt spid="24"/>
                                        </p:tgtEl>
                                        <p:attrNameLst>
                                          <p:attrName>fillcolor</p:attrName>
                                        </p:attrNameLst>
                                      </p:cBhvr>
                                      <p:by>
                                        <p:hsl h="0" s="12549" l="25098"/>
                                      </p:by>
                                    </p:animClr>
                                    <p:animClr clrSpc="hsl" dir="cw">
                                      <p:cBhvr>
                                        <p:cTn id="73" dur="500" fill="hold"/>
                                        <p:tgtEl>
                                          <p:spTgt spid="24"/>
                                        </p:tgtEl>
                                        <p:attrNameLst>
                                          <p:attrName>stroke.color</p:attrName>
                                        </p:attrNameLst>
                                      </p:cBhvr>
                                      <p:by>
                                        <p:hsl h="0" s="12549" l="25098"/>
                                      </p:by>
                                    </p:animClr>
                                    <p:set>
                                      <p:cBhvr>
                                        <p:cTn id="74" dur="500" fill="hold"/>
                                        <p:tgtEl>
                                          <p:spTgt spid="24"/>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500"/>
                                        <p:tgtEl>
                                          <p:spTgt spid="76"/>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childTnLst>
                          </p:cTn>
                        </p:par>
                        <p:par>
                          <p:cTn id="90" fill="hold">
                            <p:stCondLst>
                              <p:cond delay="1000"/>
                            </p:stCondLst>
                            <p:childTnLst>
                              <p:par>
                                <p:cTn id="91" presetID="10" presetClass="entr" presetSubtype="0" fill="hold" nodeType="after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500"/>
                                        <p:tgtEl>
                                          <p:spTgt spid="8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3"/>
                                        </p:tgtEl>
                                        <p:attrNameLst>
                                          <p:attrName>style.visibility</p:attrName>
                                        </p:attrNameLst>
                                      </p:cBhvr>
                                      <p:to>
                                        <p:strVal val="visible"/>
                                      </p:to>
                                    </p:set>
                                    <p:animEffect transition="in" filter="fade">
                                      <p:cBhvr>
                                        <p:cTn id="101" dur="500"/>
                                        <p:tgtEl>
                                          <p:spTgt spid="93"/>
                                        </p:tgtEl>
                                      </p:cBhvr>
                                    </p:animEffect>
                                  </p:childTnLst>
                                </p:cTn>
                              </p:par>
                              <p:par>
                                <p:cTn id="102" presetID="10" presetClass="entr" presetSubtype="0" fill="hold" nodeType="with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35" grpId="0"/>
      <p:bldP spid="35" grpId="1"/>
      <p:bldP spid="43" grpId="0"/>
      <p:bldP spid="43" grpId="1"/>
      <p:bldP spid="76" grpId="0"/>
      <p:bldP spid="77" grpId="0"/>
      <p:bldP spid="88" grpId="0"/>
      <p:bldP spid="9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Disk-level I/O Capping</a:t>
            </a:r>
          </a:p>
        </p:txBody>
      </p:sp>
      <p:pic>
        <p:nvPicPr>
          <p:cNvPr id="5" name="Graphic 4" descr="Database with solid fill">
            <a:extLst>
              <a:ext uri="{FF2B5EF4-FFF2-40B4-BE49-F238E27FC236}">
                <a16:creationId xmlns:a16="http://schemas.microsoft.com/office/drawing/2014/main" id="{BD203B92-CECF-468F-9E4F-D25595729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67255" y="1012773"/>
            <a:ext cx="713910" cy="713910"/>
          </a:xfrm>
          <a:prstGeom prst="rect">
            <a:avLst/>
          </a:prstGeom>
        </p:spPr>
      </p:pic>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7255"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7621"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7621"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sp>
        <p:nvSpPr>
          <p:cNvPr id="18" name="TextBox 17">
            <a:extLst>
              <a:ext uri="{FF2B5EF4-FFF2-40B4-BE49-F238E27FC236}">
                <a16:creationId xmlns:a16="http://schemas.microsoft.com/office/drawing/2014/main" id="{109FECBF-FDEA-4CE0-91B7-33B7E2D4EDCB}"/>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20" name="TextBox 19">
            <a:extLst>
              <a:ext uri="{FF2B5EF4-FFF2-40B4-BE49-F238E27FC236}">
                <a16:creationId xmlns:a16="http://schemas.microsoft.com/office/drawing/2014/main" id="{02C036DA-099C-4314-B732-C6A76719D280}"/>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22" name="TextBox 21">
            <a:extLst>
              <a:ext uri="{FF2B5EF4-FFF2-40B4-BE49-F238E27FC236}">
                <a16:creationId xmlns:a16="http://schemas.microsoft.com/office/drawing/2014/main" id="{D79E84FF-1BF3-4DD5-AAD5-F4084746423D}"/>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4348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4952"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92D050"/>
                </a:solidFill>
                <a:effectLst/>
                <a:uLnTx/>
                <a:uFillTx/>
                <a:latin typeface="Segoe UI"/>
                <a:ea typeface="+mn-ea"/>
                <a:cs typeface="+mn-cs"/>
              </a:rPr>
              <a:t>10,000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8184"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9378"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1,000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6847"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5651"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4327"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803422"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6036"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800301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965516"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1,000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53049"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43495"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45800"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4,500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7253"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4366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92D050"/>
                </a:solidFill>
                <a:effectLst/>
                <a:uLnTx/>
                <a:uFillTx/>
                <a:latin typeface="Segoe UI"/>
                <a:ea typeface="+mn-ea"/>
                <a:cs typeface="+mn-cs"/>
              </a:rPr>
              <a:t>10,000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92D050"/>
                </a:solidFill>
                <a:effectLst/>
                <a:uLnTx/>
                <a:uFillTx/>
                <a:latin typeface="Segoe UI"/>
                <a:ea typeface="+mn-ea"/>
                <a:cs typeface="+mn-cs"/>
              </a:rPr>
              <a:t>Request</a:t>
            </a:r>
          </a:p>
        </p:txBody>
      </p:sp>
      <p:graphicFrame>
        <p:nvGraphicFramePr>
          <p:cNvPr id="9" name="Table 8">
            <a:extLst>
              <a:ext uri="{FF2B5EF4-FFF2-40B4-BE49-F238E27FC236}">
                <a16:creationId xmlns:a16="http://schemas.microsoft.com/office/drawing/2014/main" id="{EA7FF4A6-5AAA-40B5-841B-8776339B5FB1}"/>
              </a:ext>
            </a:extLst>
          </p:cNvPr>
          <p:cNvGraphicFramePr>
            <a:graphicFrameLocks noGrp="1"/>
          </p:cNvGraphicFramePr>
          <p:nvPr>
            <p:extLst>
              <p:ext uri="{D42A27DB-BD31-4B8C-83A1-F6EECF244321}">
                <p14:modId xmlns:p14="http://schemas.microsoft.com/office/powerpoint/2010/main" val="2397083014"/>
              </p:ext>
            </p:extLst>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a:t>
                      </a:r>
                      <a:r>
                        <a:rPr lang="en-US" sz="1400" b="0" u="none" strike="noStrike" dirty="0" err="1">
                          <a:solidFill>
                            <a:schemeClr val="bg1"/>
                          </a:solidFill>
                          <a:effectLst/>
                        </a:rPr>
                        <a:t>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11" name="Graphic 10">
            <a:extLst>
              <a:ext uri="{FF2B5EF4-FFF2-40B4-BE49-F238E27FC236}">
                <a16:creationId xmlns:a16="http://schemas.microsoft.com/office/drawing/2014/main" id="{19A86A2A-7169-4C30-BC02-F52E4F0AC0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4382" y="5493402"/>
            <a:ext cx="838559" cy="713910"/>
          </a:xfrm>
          <a:prstGeom prst="rect">
            <a:avLst/>
          </a:prstGeom>
        </p:spPr>
      </p:pic>
      <p:pic>
        <p:nvPicPr>
          <p:cNvPr id="13" name="Graphic 12">
            <a:extLst>
              <a:ext uri="{FF2B5EF4-FFF2-40B4-BE49-F238E27FC236}">
                <a16:creationId xmlns:a16="http://schemas.microsoft.com/office/drawing/2014/main" id="{D80D3D2F-516F-4EA8-A80C-04AAFB813E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6372" y="5511185"/>
            <a:ext cx="838559" cy="713910"/>
          </a:xfrm>
          <a:prstGeom prst="rect">
            <a:avLst/>
          </a:prstGeom>
        </p:spPr>
      </p:pic>
      <p:pic>
        <p:nvPicPr>
          <p:cNvPr id="15" name="Graphic 14">
            <a:extLst>
              <a:ext uri="{FF2B5EF4-FFF2-40B4-BE49-F238E27FC236}">
                <a16:creationId xmlns:a16="http://schemas.microsoft.com/office/drawing/2014/main" id="{36169777-8B09-44C6-979C-C77E88F2D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9606" y="5511119"/>
            <a:ext cx="838559" cy="713910"/>
          </a:xfrm>
          <a:prstGeom prst="rect">
            <a:avLst/>
          </a:prstGeom>
        </p:spPr>
      </p:pic>
      <p:graphicFrame>
        <p:nvGraphicFramePr>
          <p:cNvPr id="12" name="Table 11">
            <a:extLst>
              <a:ext uri="{FF2B5EF4-FFF2-40B4-BE49-F238E27FC236}">
                <a16:creationId xmlns:a16="http://schemas.microsoft.com/office/drawing/2014/main" id="{C39CFBB3-C910-4DBB-A36E-9F768A90176F}"/>
              </a:ext>
            </a:extLst>
          </p:cNvPr>
          <p:cNvGraphicFramePr>
            <a:graphicFrameLocks noGrp="1"/>
          </p:cNvGraphicFramePr>
          <p:nvPr>
            <p:extLst>
              <p:ext uri="{D42A27DB-BD31-4B8C-83A1-F6EECF244321}">
                <p14:modId xmlns:p14="http://schemas.microsoft.com/office/powerpoint/2010/main" val="3182704981"/>
              </p:ext>
            </p:extLst>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err="1">
                          <a:solidFill>
                            <a:schemeClr val="bg1"/>
                          </a:solidFill>
                          <a:effectLst/>
                        </a:rPr>
                        <a:t>Uncached</a:t>
                      </a:r>
                      <a:r>
                        <a:rPr lang="en-US" sz="1400" b="0" u="none" strike="noStrike" dirty="0">
                          <a:solidFill>
                            <a:schemeClr val="bg1"/>
                          </a:solidFill>
                          <a:effectLst/>
                        </a:rPr>
                        <a:t> disk throughput: IOPS/</a:t>
                      </a:r>
                      <a:r>
                        <a:rPr lang="en-US" sz="1400" b="0" u="none" strike="noStrike" dirty="0" err="1">
                          <a:solidFill>
                            <a:schemeClr val="bg1"/>
                          </a:solidFill>
                          <a:effectLst/>
                        </a:rPr>
                        <a:t>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spTree>
    <p:extLst>
      <p:ext uri="{BB962C8B-B14F-4D97-AF65-F5344CB8AC3E}">
        <p14:creationId xmlns:p14="http://schemas.microsoft.com/office/powerpoint/2010/main" val="393061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30" presetClass="emph" presetSubtype="0" fill="hold" nodeType="clickEffect">
                                  <p:stCondLst>
                                    <p:cond delay="0"/>
                                  </p:stCondLst>
                                  <p:childTnLst>
                                    <p:animClr clrSpc="hsl" dir="cw">
                                      <p:cBhvr override="childStyle">
                                        <p:cTn id="36" dur="500" fill="hold"/>
                                        <p:tgtEl>
                                          <p:spTgt spid="28"/>
                                        </p:tgtEl>
                                        <p:attrNameLst>
                                          <p:attrName>style.color</p:attrName>
                                        </p:attrNameLst>
                                      </p:cBhvr>
                                      <p:by>
                                        <p:hsl h="0" s="12549" l="25098"/>
                                      </p:by>
                                    </p:animClr>
                                    <p:animClr clrSpc="hsl" dir="cw">
                                      <p:cBhvr>
                                        <p:cTn id="37" dur="500" fill="hold"/>
                                        <p:tgtEl>
                                          <p:spTgt spid="28"/>
                                        </p:tgtEl>
                                        <p:attrNameLst>
                                          <p:attrName>fillcolor</p:attrName>
                                        </p:attrNameLst>
                                      </p:cBhvr>
                                      <p:by>
                                        <p:hsl h="0" s="12549" l="25098"/>
                                      </p:by>
                                    </p:animClr>
                                    <p:animClr clrSpc="hsl" dir="cw">
                                      <p:cBhvr>
                                        <p:cTn id="38" dur="500" fill="hold"/>
                                        <p:tgtEl>
                                          <p:spTgt spid="28"/>
                                        </p:tgtEl>
                                        <p:attrNameLst>
                                          <p:attrName>stroke.color</p:attrName>
                                        </p:attrNameLst>
                                      </p:cBhvr>
                                      <p:by>
                                        <p:hsl h="0" s="12549" l="25098"/>
                                      </p:by>
                                    </p:animClr>
                                    <p:set>
                                      <p:cBhvr>
                                        <p:cTn id="39" dur="500" fill="hold"/>
                                        <p:tgtEl>
                                          <p:spTgt spid="28"/>
                                        </p:tgtEl>
                                        <p:attrNameLst>
                                          <p:attrName>fill.type</p:attrName>
                                        </p:attrNameLst>
                                      </p:cBhvr>
                                      <p:to>
                                        <p:strVal val="solid"/>
                                      </p:to>
                                    </p:set>
                                  </p:childTnLst>
                                </p:cTn>
                              </p:par>
                              <p:par>
                                <p:cTn id="40" presetID="30" presetClass="emph" presetSubtype="0" fill="hold" grpId="0" nodeType="withEffect">
                                  <p:stCondLst>
                                    <p:cond delay="0"/>
                                  </p:stCondLst>
                                  <p:childTnLst>
                                    <p:animClr clrSpc="hsl" dir="cw">
                                      <p:cBhvr override="childStyle">
                                        <p:cTn id="41" dur="500" fill="hold"/>
                                        <p:tgtEl>
                                          <p:spTgt spid="32"/>
                                        </p:tgtEl>
                                        <p:attrNameLst>
                                          <p:attrName>style.color</p:attrName>
                                        </p:attrNameLst>
                                      </p:cBhvr>
                                      <p:by>
                                        <p:hsl h="0" s="12549" l="25098"/>
                                      </p:by>
                                    </p:animClr>
                                    <p:animClr clrSpc="hsl" dir="cw">
                                      <p:cBhvr>
                                        <p:cTn id="42" dur="500" fill="hold"/>
                                        <p:tgtEl>
                                          <p:spTgt spid="32"/>
                                        </p:tgtEl>
                                        <p:attrNameLst>
                                          <p:attrName>fillcolor</p:attrName>
                                        </p:attrNameLst>
                                      </p:cBhvr>
                                      <p:by>
                                        <p:hsl h="0" s="12549" l="25098"/>
                                      </p:by>
                                    </p:animClr>
                                    <p:animClr clrSpc="hsl" dir="cw">
                                      <p:cBhvr>
                                        <p:cTn id="43" dur="500" fill="hold"/>
                                        <p:tgtEl>
                                          <p:spTgt spid="32"/>
                                        </p:tgtEl>
                                        <p:attrNameLst>
                                          <p:attrName>stroke.color</p:attrName>
                                        </p:attrNameLst>
                                      </p:cBhvr>
                                      <p:by>
                                        <p:hsl h="0" s="12549" l="25098"/>
                                      </p:by>
                                    </p:animClr>
                                    <p:set>
                                      <p:cBhvr>
                                        <p:cTn id="44" dur="500" fill="hold"/>
                                        <p:tgtEl>
                                          <p:spTgt spid="32"/>
                                        </p:tgtEl>
                                        <p:attrNameLst>
                                          <p:attrName>fill.type</p:attrName>
                                        </p:attrNameLst>
                                      </p:cBhvr>
                                      <p:to>
                                        <p:strVal val="solid"/>
                                      </p:to>
                                    </p:set>
                                  </p:childTnLst>
                                </p:cTn>
                              </p:par>
                              <p:par>
                                <p:cTn id="45" presetID="30" presetClass="emph" presetSubtype="0" fill="hold" nodeType="withEffect">
                                  <p:stCondLst>
                                    <p:cond delay="0"/>
                                  </p:stCondLst>
                                  <p:childTnLst>
                                    <p:animClr clrSpc="hsl" dir="cw">
                                      <p:cBhvr override="childStyle">
                                        <p:cTn id="46" dur="500" fill="hold"/>
                                        <p:tgtEl>
                                          <p:spTgt spid="33"/>
                                        </p:tgtEl>
                                        <p:attrNameLst>
                                          <p:attrName>style.color</p:attrName>
                                        </p:attrNameLst>
                                      </p:cBhvr>
                                      <p:by>
                                        <p:hsl h="0" s="12549" l="25098"/>
                                      </p:by>
                                    </p:animClr>
                                    <p:animClr clrSpc="hsl" dir="cw">
                                      <p:cBhvr>
                                        <p:cTn id="47" dur="500" fill="hold"/>
                                        <p:tgtEl>
                                          <p:spTgt spid="33"/>
                                        </p:tgtEl>
                                        <p:attrNameLst>
                                          <p:attrName>fillcolor</p:attrName>
                                        </p:attrNameLst>
                                      </p:cBhvr>
                                      <p:by>
                                        <p:hsl h="0" s="12549" l="25098"/>
                                      </p:by>
                                    </p:animClr>
                                    <p:animClr clrSpc="hsl" dir="cw">
                                      <p:cBhvr>
                                        <p:cTn id="48" dur="500" fill="hold"/>
                                        <p:tgtEl>
                                          <p:spTgt spid="33"/>
                                        </p:tgtEl>
                                        <p:attrNameLst>
                                          <p:attrName>stroke.color</p:attrName>
                                        </p:attrNameLst>
                                      </p:cBhvr>
                                      <p:by>
                                        <p:hsl h="0" s="12549" l="25098"/>
                                      </p:by>
                                    </p:animClr>
                                    <p:set>
                                      <p:cBhvr>
                                        <p:cTn id="49" dur="500" fill="hold"/>
                                        <p:tgtEl>
                                          <p:spTgt spid="33"/>
                                        </p:tgtEl>
                                        <p:attrNameLst>
                                          <p:attrName>fill.type</p:attrName>
                                        </p:attrNameLst>
                                      </p:cBhvr>
                                      <p:to>
                                        <p:strVal val="solid"/>
                                      </p:to>
                                    </p:set>
                                  </p:childTnLst>
                                </p:cTn>
                              </p:par>
                              <p:par>
                                <p:cTn id="50" presetID="30" presetClass="emph" presetSubtype="0" fill="hold" grpId="0" nodeType="withEffect">
                                  <p:stCondLst>
                                    <p:cond delay="0"/>
                                  </p:stCondLst>
                                  <p:childTnLst>
                                    <p:animClr clrSpc="hsl" dir="cw">
                                      <p:cBhvr override="childStyle">
                                        <p:cTn id="51" dur="500" fill="hold"/>
                                        <p:tgtEl>
                                          <p:spTgt spid="35"/>
                                        </p:tgtEl>
                                        <p:attrNameLst>
                                          <p:attrName>style.color</p:attrName>
                                        </p:attrNameLst>
                                      </p:cBhvr>
                                      <p:by>
                                        <p:hsl h="0" s="12549" l="25098"/>
                                      </p:by>
                                    </p:animClr>
                                    <p:animClr clrSpc="hsl" dir="cw">
                                      <p:cBhvr>
                                        <p:cTn id="52" dur="500" fill="hold"/>
                                        <p:tgtEl>
                                          <p:spTgt spid="35"/>
                                        </p:tgtEl>
                                        <p:attrNameLst>
                                          <p:attrName>fillcolor</p:attrName>
                                        </p:attrNameLst>
                                      </p:cBhvr>
                                      <p:by>
                                        <p:hsl h="0" s="12549" l="25098"/>
                                      </p:by>
                                    </p:animClr>
                                    <p:animClr clrSpc="hsl" dir="cw">
                                      <p:cBhvr>
                                        <p:cTn id="53" dur="500" fill="hold"/>
                                        <p:tgtEl>
                                          <p:spTgt spid="35"/>
                                        </p:tgtEl>
                                        <p:attrNameLst>
                                          <p:attrName>stroke.color</p:attrName>
                                        </p:attrNameLst>
                                      </p:cBhvr>
                                      <p:by>
                                        <p:hsl h="0" s="12549" l="25098"/>
                                      </p:by>
                                    </p:animClr>
                                    <p:set>
                                      <p:cBhvr>
                                        <p:cTn id="54" dur="500" fill="hold"/>
                                        <p:tgtEl>
                                          <p:spTgt spid="35"/>
                                        </p:tgtEl>
                                        <p:attrNameLst>
                                          <p:attrName>fill.type</p:attrName>
                                        </p:attrNameLst>
                                      </p:cBhvr>
                                      <p:to>
                                        <p:strVal val="solid"/>
                                      </p:to>
                                    </p:set>
                                  </p:childTnLst>
                                </p:cTn>
                              </p:par>
                              <p:par>
                                <p:cTn id="55" presetID="30" presetClass="emph" presetSubtype="0" fill="hold" nodeType="withEffect">
                                  <p:stCondLst>
                                    <p:cond delay="0"/>
                                  </p:stCondLst>
                                  <p:childTnLst>
                                    <p:animClr clrSpc="hsl" dir="cw">
                                      <p:cBhvr override="childStyle">
                                        <p:cTn id="56" dur="500" fill="hold"/>
                                        <p:tgtEl>
                                          <p:spTgt spid="37"/>
                                        </p:tgtEl>
                                        <p:attrNameLst>
                                          <p:attrName>style.color</p:attrName>
                                        </p:attrNameLst>
                                      </p:cBhvr>
                                      <p:by>
                                        <p:hsl h="0" s="12549" l="25098"/>
                                      </p:by>
                                    </p:animClr>
                                    <p:animClr clrSpc="hsl" dir="cw">
                                      <p:cBhvr>
                                        <p:cTn id="57" dur="500" fill="hold"/>
                                        <p:tgtEl>
                                          <p:spTgt spid="37"/>
                                        </p:tgtEl>
                                        <p:attrNameLst>
                                          <p:attrName>fillcolor</p:attrName>
                                        </p:attrNameLst>
                                      </p:cBhvr>
                                      <p:by>
                                        <p:hsl h="0" s="12549" l="25098"/>
                                      </p:by>
                                    </p:animClr>
                                    <p:animClr clrSpc="hsl" dir="cw">
                                      <p:cBhvr>
                                        <p:cTn id="58" dur="500" fill="hold"/>
                                        <p:tgtEl>
                                          <p:spTgt spid="37"/>
                                        </p:tgtEl>
                                        <p:attrNameLst>
                                          <p:attrName>stroke.color</p:attrName>
                                        </p:attrNameLst>
                                      </p:cBhvr>
                                      <p:by>
                                        <p:hsl h="0" s="12549" l="25098"/>
                                      </p:by>
                                    </p:animClr>
                                    <p:set>
                                      <p:cBhvr>
                                        <p:cTn id="59" dur="500" fill="hold"/>
                                        <p:tgtEl>
                                          <p:spTgt spid="37"/>
                                        </p:tgtEl>
                                        <p:attrNameLst>
                                          <p:attrName>fill.type</p:attrName>
                                        </p:attrNameLst>
                                      </p:cBhvr>
                                      <p:to>
                                        <p:strVal val="solid"/>
                                      </p:to>
                                    </p:set>
                                  </p:childTnLst>
                                </p:cTn>
                              </p:par>
                              <p:par>
                                <p:cTn id="60" presetID="30" presetClass="emph" presetSubtype="0" fill="hold" grpId="0" nodeType="withEffect">
                                  <p:stCondLst>
                                    <p:cond delay="0"/>
                                  </p:stCondLst>
                                  <p:childTnLst>
                                    <p:animClr clrSpc="hsl" dir="cw">
                                      <p:cBhvr override="childStyle">
                                        <p:cTn id="61" dur="500" fill="hold"/>
                                        <p:tgtEl>
                                          <p:spTgt spid="43"/>
                                        </p:tgtEl>
                                        <p:attrNameLst>
                                          <p:attrName>style.color</p:attrName>
                                        </p:attrNameLst>
                                      </p:cBhvr>
                                      <p:by>
                                        <p:hsl h="0" s="12549" l="25098"/>
                                      </p:by>
                                    </p:animClr>
                                    <p:animClr clrSpc="hsl" dir="cw">
                                      <p:cBhvr>
                                        <p:cTn id="62" dur="500" fill="hold"/>
                                        <p:tgtEl>
                                          <p:spTgt spid="43"/>
                                        </p:tgtEl>
                                        <p:attrNameLst>
                                          <p:attrName>fillcolor</p:attrName>
                                        </p:attrNameLst>
                                      </p:cBhvr>
                                      <p:by>
                                        <p:hsl h="0" s="12549" l="25098"/>
                                      </p:by>
                                    </p:animClr>
                                    <p:animClr clrSpc="hsl" dir="cw">
                                      <p:cBhvr>
                                        <p:cTn id="63" dur="500" fill="hold"/>
                                        <p:tgtEl>
                                          <p:spTgt spid="43"/>
                                        </p:tgtEl>
                                        <p:attrNameLst>
                                          <p:attrName>stroke.color</p:attrName>
                                        </p:attrNameLst>
                                      </p:cBhvr>
                                      <p:by>
                                        <p:hsl h="0" s="12549" l="25098"/>
                                      </p:by>
                                    </p:animClr>
                                    <p:set>
                                      <p:cBhvr>
                                        <p:cTn id="64" dur="500" fill="hold"/>
                                        <p:tgtEl>
                                          <p:spTgt spid="43"/>
                                        </p:tgtEl>
                                        <p:attrNameLst>
                                          <p:attrName>fill.type</p:attrName>
                                        </p:attrNameLst>
                                      </p:cBhvr>
                                      <p:to>
                                        <p:strVal val="solid"/>
                                      </p:to>
                                    </p:set>
                                  </p:childTnLst>
                                </p:cTn>
                              </p:par>
                              <p:par>
                                <p:cTn id="65" presetID="30" presetClass="emph" presetSubtype="0" fill="hold" grpId="1" nodeType="withEffect">
                                  <p:stCondLst>
                                    <p:cond delay="0"/>
                                  </p:stCondLst>
                                  <p:childTnLst>
                                    <p:animClr clrSpc="hsl" dir="cw">
                                      <p:cBhvr override="childStyle">
                                        <p:cTn id="66" dur="500" fill="hold"/>
                                        <p:tgtEl>
                                          <p:spTgt spid="25"/>
                                        </p:tgtEl>
                                        <p:attrNameLst>
                                          <p:attrName>style.color</p:attrName>
                                        </p:attrNameLst>
                                      </p:cBhvr>
                                      <p:by>
                                        <p:hsl h="0" s="12549" l="25098"/>
                                      </p:by>
                                    </p:animClr>
                                    <p:animClr clrSpc="hsl" dir="cw">
                                      <p:cBhvr>
                                        <p:cTn id="67" dur="500" fill="hold"/>
                                        <p:tgtEl>
                                          <p:spTgt spid="25"/>
                                        </p:tgtEl>
                                        <p:attrNameLst>
                                          <p:attrName>fillcolor</p:attrName>
                                        </p:attrNameLst>
                                      </p:cBhvr>
                                      <p:by>
                                        <p:hsl h="0" s="12549" l="25098"/>
                                      </p:by>
                                    </p:animClr>
                                    <p:animClr clrSpc="hsl" dir="cw">
                                      <p:cBhvr>
                                        <p:cTn id="68" dur="500" fill="hold"/>
                                        <p:tgtEl>
                                          <p:spTgt spid="25"/>
                                        </p:tgtEl>
                                        <p:attrNameLst>
                                          <p:attrName>stroke.color</p:attrName>
                                        </p:attrNameLst>
                                      </p:cBhvr>
                                      <p:by>
                                        <p:hsl h="0" s="12549" l="25098"/>
                                      </p:by>
                                    </p:animClr>
                                    <p:set>
                                      <p:cBhvr>
                                        <p:cTn id="69" dur="500" fill="hold"/>
                                        <p:tgtEl>
                                          <p:spTgt spid="25"/>
                                        </p:tgtEl>
                                        <p:attrNameLst>
                                          <p:attrName>fill.type</p:attrName>
                                        </p:attrNameLst>
                                      </p:cBhvr>
                                      <p:to>
                                        <p:strVal val="solid"/>
                                      </p:to>
                                    </p:set>
                                  </p:childTnLst>
                                </p:cTn>
                              </p:par>
                              <p:par>
                                <p:cTn id="70" presetID="30" presetClass="emph" presetSubtype="0" fill="hold" nodeType="withEffect">
                                  <p:stCondLst>
                                    <p:cond delay="0"/>
                                  </p:stCondLst>
                                  <p:childTnLst>
                                    <p:animClr clrSpc="hsl" dir="cw">
                                      <p:cBhvr override="childStyle">
                                        <p:cTn id="71" dur="500" fill="hold"/>
                                        <p:tgtEl>
                                          <p:spTgt spid="24"/>
                                        </p:tgtEl>
                                        <p:attrNameLst>
                                          <p:attrName>style.color</p:attrName>
                                        </p:attrNameLst>
                                      </p:cBhvr>
                                      <p:by>
                                        <p:hsl h="0" s="12549" l="25098"/>
                                      </p:by>
                                    </p:animClr>
                                    <p:animClr clrSpc="hsl" dir="cw">
                                      <p:cBhvr>
                                        <p:cTn id="72" dur="500" fill="hold"/>
                                        <p:tgtEl>
                                          <p:spTgt spid="24"/>
                                        </p:tgtEl>
                                        <p:attrNameLst>
                                          <p:attrName>fillcolor</p:attrName>
                                        </p:attrNameLst>
                                      </p:cBhvr>
                                      <p:by>
                                        <p:hsl h="0" s="12549" l="25098"/>
                                      </p:by>
                                    </p:animClr>
                                    <p:animClr clrSpc="hsl" dir="cw">
                                      <p:cBhvr>
                                        <p:cTn id="73" dur="500" fill="hold"/>
                                        <p:tgtEl>
                                          <p:spTgt spid="24"/>
                                        </p:tgtEl>
                                        <p:attrNameLst>
                                          <p:attrName>stroke.color</p:attrName>
                                        </p:attrNameLst>
                                      </p:cBhvr>
                                      <p:by>
                                        <p:hsl h="0" s="12549" l="25098"/>
                                      </p:by>
                                    </p:animClr>
                                    <p:set>
                                      <p:cBhvr>
                                        <p:cTn id="74" dur="500" fill="hold"/>
                                        <p:tgtEl>
                                          <p:spTgt spid="24"/>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500"/>
                                        <p:tgtEl>
                                          <p:spTgt spid="76"/>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childTnLst>
                          </p:cTn>
                        </p:par>
                        <p:par>
                          <p:cTn id="90" fill="hold">
                            <p:stCondLst>
                              <p:cond delay="1000"/>
                            </p:stCondLst>
                            <p:childTnLst>
                              <p:par>
                                <p:cTn id="91" presetID="10" presetClass="entr" presetSubtype="0" fill="hold" nodeType="after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500"/>
                                        <p:tgtEl>
                                          <p:spTgt spid="8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3"/>
                                        </p:tgtEl>
                                        <p:attrNameLst>
                                          <p:attrName>style.visibility</p:attrName>
                                        </p:attrNameLst>
                                      </p:cBhvr>
                                      <p:to>
                                        <p:strVal val="visible"/>
                                      </p:to>
                                    </p:set>
                                    <p:animEffect transition="in" filter="fade">
                                      <p:cBhvr>
                                        <p:cTn id="101" dur="500"/>
                                        <p:tgtEl>
                                          <p:spTgt spid="93"/>
                                        </p:tgtEl>
                                      </p:cBhvr>
                                    </p:animEffect>
                                  </p:childTnLst>
                                </p:cTn>
                              </p:par>
                              <p:par>
                                <p:cTn id="102" presetID="10" presetClass="entr" presetSubtype="0" fill="hold" nodeType="with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35" grpId="0"/>
      <p:bldP spid="35" grpId="1"/>
      <p:bldP spid="43" grpId="0"/>
      <p:bldP spid="43" grpId="1"/>
      <p:bldP spid="76" grpId="0"/>
      <p:bldP spid="77" grpId="0"/>
      <p:bldP spid="88" grpId="0"/>
      <p:bldP spid="9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5" name="Graphic 4" descr="Database with solid fill">
            <a:extLst>
              <a:ext uri="{FF2B5EF4-FFF2-40B4-BE49-F238E27FC236}">
                <a16:creationId xmlns:a16="http://schemas.microsoft.com/office/drawing/2014/main" id="{BD203B92-CECF-468F-9E4F-D25595729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62983" y="1012773"/>
            <a:ext cx="713910" cy="713910"/>
          </a:xfrm>
          <a:prstGeom prst="rect">
            <a:avLst/>
          </a:prstGeom>
        </p:spPr>
      </p:pic>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extLst>
              <p:ext uri="{D42A27DB-BD31-4B8C-83A1-F6EECF244321}">
                <p14:modId xmlns:p14="http://schemas.microsoft.com/office/powerpoint/2010/main" val="1247000345"/>
              </p:ext>
            </p:extLst>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err="1">
                          <a:solidFill>
                            <a:schemeClr val="bg1"/>
                          </a:solidFill>
                          <a:effectLst/>
                        </a:rPr>
                        <a:t>Uncached</a:t>
                      </a:r>
                      <a:r>
                        <a:rPr lang="en-US" sz="1400" b="0" u="none" strike="noStrike" dirty="0">
                          <a:solidFill>
                            <a:schemeClr val="bg1"/>
                          </a:solidFill>
                          <a:effectLst/>
                        </a:rPr>
                        <a:t> disk throughput: IOPS/</a:t>
                      </a:r>
                      <a:r>
                        <a:rPr lang="en-US" sz="1400" b="0" u="none" strike="noStrike" dirty="0" err="1">
                          <a:solidFill>
                            <a:schemeClr val="bg1"/>
                          </a:solidFill>
                          <a:effectLst/>
                        </a:rPr>
                        <a:t>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extLst>
              <p:ext uri="{D42A27DB-BD31-4B8C-83A1-F6EECF244321}">
                <p14:modId xmlns:p14="http://schemas.microsoft.com/office/powerpoint/2010/main" val="2471216431"/>
              </p:ext>
            </p:extLst>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a:t>
                      </a:r>
                      <a:r>
                        <a:rPr lang="en-US" sz="1400" b="0" u="none" strike="noStrike" dirty="0" err="1">
                          <a:solidFill>
                            <a:schemeClr val="bg1"/>
                          </a:solidFill>
                          <a:effectLst/>
                        </a:rPr>
                        <a:t>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spTree>
    <p:extLst>
      <p:ext uri="{BB962C8B-B14F-4D97-AF65-F5344CB8AC3E}">
        <p14:creationId xmlns:p14="http://schemas.microsoft.com/office/powerpoint/2010/main" val="393932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30" presetClass="emph" presetSubtype="0" fill="hold" nodeType="clickEffect">
                                  <p:stCondLst>
                                    <p:cond delay="0"/>
                                  </p:stCondLst>
                                  <p:childTnLst>
                                    <p:animClr clrSpc="hsl" dir="cw">
                                      <p:cBhvr override="childStyle">
                                        <p:cTn id="36" dur="500" fill="hold"/>
                                        <p:tgtEl>
                                          <p:spTgt spid="28"/>
                                        </p:tgtEl>
                                        <p:attrNameLst>
                                          <p:attrName>style.color</p:attrName>
                                        </p:attrNameLst>
                                      </p:cBhvr>
                                      <p:by>
                                        <p:hsl h="0" s="12549" l="25098"/>
                                      </p:by>
                                    </p:animClr>
                                    <p:animClr clrSpc="hsl" dir="cw">
                                      <p:cBhvr>
                                        <p:cTn id="37" dur="500" fill="hold"/>
                                        <p:tgtEl>
                                          <p:spTgt spid="28"/>
                                        </p:tgtEl>
                                        <p:attrNameLst>
                                          <p:attrName>fillcolor</p:attrName>
                                        </p:attrNameLst>
                                      </p:cBhvr>
                                      <p:by>
                                        <p:hsl h="0" s="12549" l="25098"/>
                                      </p:by>
                                    </p:animClr>
                                    <p:animClr clrSpc="hsl" dir="cw">
                                      <p:cBhvr>
                                        <p:cTn id="38" dur="500" fill="hold"/>
                                        <p:tgtEl>
                                          <p:spTgt spid="28"/>
                                        </p:tgtEl>
                                        <p:attrNameLst>
                                          <p:attrName>stroke.color</p:attrName>
                                        </p:attrNameLst>
                                      </p:cBhvr>
                                      <p:by>
                                        <p:hsl h="0" s="12549" l="25098"/>
                                      </p:by>
                                    </p:animClr>
                                    <p:set>
                                      <p:cBhvr>
                                        <p:cTn id="39" dur="500" fill="hold"/>
                                        <p:tgtEl>
                                          <p:spTgt spid="28"/>
                                        </p:tgtEl>
                                        <p:attrNameLst>
                                          <p:attrName>fill.type</p:attrName>
                                        </p:attrNameLst>
                                      </p:cBhvr>
                                      <p:to>
                                        <p:strVal val="solid"/>
                                      </p:to>
                                    </p:set>
                                  </p:childTnLst>
                                </p:cTn>
                              </p:par>
                              <p:par>
                                <p:cTn id="40" presetID="30" presetClass="emph" presetSubtype="0" fill="hold" grpId="0" nodeType="withEffect">
                                  <p:stCondLst>
                                    <p:cond delay="0"/>
                                  </p:stCondLst>
                                  <p:childTnLst>
                                    <p:animClr clrSpc="hsl" dir="cw">
                                      <p:cBhvr override="childStyle">
                                        <p:cTn id="41" dur="500" fill="hold"/>
                                        <p:tgtEl>
                                          <p:spTgt spid="32"/>
                                        </p:tgtEl>
                                        <p:attrNameLst>
                                          <p:attrName>style.color</p:attrName>
                                        </p:attrNameLst>
                                      </p:cBhvr>
                                      <p:by>
                                        <p:hsl h="0" s="12549" l="25098"/>
                                      </p:by>
                                    </p:animClr>
                                    <p:animClr clrSpc="hsl" dir="cw">
                                      <p:cBhvr>
                                        <p:cTn id="42" dur="500" fill="hold"/>
                                        <p:tgtEl>
                                          <p:spTgt spid="32"/>
                                        </p:tgtEl>
                                        <p:attrNameLst>
                                          <p:attrName>fillcolor</p:attrName>
                                        </p:attrNameLst>
                                      </p:cBhvr>
                                      <p:by>
                                        <p:hsl h="0" s="12549" l="25098"/>
                                      </p:by>
                                    </p:animClr>
                                    <p:animClr clrSpc="hsl" dir="cw">
                                      <p:cBhvr>
                                        <p:cTn id="43" dur="500" fill="hold"/>
                                        <p:tgtEl>
                                          <p:spTgt spid="32"/>
                                        </p:tgtEl>
                                        <p:attrNameLst>
                                          <p:attrName>stroke.color</p:attrName>
                                        </p:attrNameLst>
                                      </p:cBhvr>
                                      <p:by>
                                        <p:hsl h="0" s="12549" l="25098"/>
                                      </p:by>
                                    </p:animClr>
                                    <p:set>
                                      <p:cBhvr>
                                        <p:cTn id="44" dur="500" fill="hold"/>
                                        <p:tgtEl>
                                          <p:spTgt spid="32"/>
                                        </p:tgtEl>
                                        <p:attrNameLst>
                                          <p:attrName>fill.type</p:attrName>
                                        </p:attrNameLst>
                                      </p:cBhvr>
                                      <p:to>
                                        <p:strVal val="solid"/>
                                      </p:to>
                                    </p:set>
                                  </p:childTnLst>
                                </p:cTn>
                              </p:par>
                              <p:par>
                                <p:cTn id="45" presetID="30" presetClass="emph" presetSubtype="0" fill="hold" nodeType="withEffect">
                                  <p:stCondLst>
                                    <p:cond delay="0"/>
                                  </p:stCondLst>
                                  <p:childTnLst>
                                    <p:animClr clrSpc="hsl" dir="cw">
                                      <p:cBhvr override="childStyle">
                                        <p:cTn id="46" dur="500" fill="hold"/>
                                        <p:tgtEl>
                                          <p:spTgt spid="33"/>
                                        </p:tgtEl>
                                        <p:attrNameLst>
                                          <p:attrName>style.color</p:attrName>
                                        </p:attrNameLst>
                                      </p:cBhvr>
                                      <p:by>
                                        <p:hsl h="0" s="12549" l="25098"/>
                                      </p:by>
                                    </p:animClr>
                                    <p:animClr clrSpc="hsl" dir="cw">
                                      <p:cBhvr>
                                        <p:cTn id="47" dur="500" fill="hold"/>
                                        <p:tgtEl>
                                          <p:spTgt spid="33"/>
                                        </p:tgtEl>
                                        <p:attrNameLst>
                                          <p:attrName>fillcolor</p:attrName>
                                        </p:attrNameLst>
                                      </p:cBhvr>
                                      <p:by>
                                        <p:hsl h="0" s="12549" l="25098"/>
                                      </p:by>
                                    </p:animClr>
                                    <p:animClr clrSpc="hsl" dir="cw">
                                      <p:cBhvr>
                                        <p:cTn id="48" dur="500" fill="hold"/>
                                        <p:tgtEl>
                                          <p:spTgt spid="33"/>
                                        </p:tgtEl>
                                        <p:attrNameLst>
                                          <p:attrName>stroke.color</p:attrName>
                                        </p:attrNameLst>
                                      </p:cBhvr>
                                      <p:by>
                                        <p:hsl h="0" s="12549" l="25098"/>
                                      </p:by>
                                    </p:animClr>
                                    <p:set>
                                      <p:cBhvr>
                                        <p:cTn id="49" dur="500" fill="hold"/>
                                        <p:tgtEl>
                                          <p:spTgt spid="33"/>
                                        </p:tgtEl>
                                        <p:attrNameLst>
                                          <p:attrName>fill.type</p:attrName>
                                        </p:attrNameLst>
                                      </p:cBhvr>
                                      <p:to>
                                        <p:strVal val="solid"/>
                                      </p:to>
                                    </p:set>
                                  </p:childTnLst>
                                </p:cTn>
                              </p:par>
                              <p:par>
                                <p:cTn id="50" presetID="30" presetClass="emph" presetSubtype="0" fill="hold" grpId="0" nodeType="withEffect">
                                  <p:stCondLst>
                                    <p:cond delay="0"/>
                                  </p:stCondLst>
                                  <p:childTnLst>
                                    <p:animClr clrSpc="hsl" dir="cw">
                                      <p:cBhvr override="childStyle">
                                        <p:cTn id="51" dur="500" fill="hold"/>
                                        <p:tgtEl>
                                          <p:spTgt spid="35"/>
                                        </p:tgtEl>
                                        <p:attrNameLst>
                                          <p:attrName>style.color</p:attrName>
                                        </p:attrNameLst>
                                      </p:cBhvr>
                                      <p:by>
                                        <p:hsl h="0" s="12549" l="25098"/>
                                      </p:by>
                                    </p:animClr>
                                    <p:animClr clrSpc="hsl" dir="cw">
                                      <p:cBhvr>
                                        <p:cTn id="52" dur="500" fill="hold"/>
                                        <p:tgtEl>
                                          <p:spTgt spid="35"/>
                                        </p:tgtEl>
                                        <p:attrNameLst>
                                          <p:attrName>fillcolor</p:attrName>
                                        </p:attrNameLst>
                                      </p:cBhvr>
                                      <p:by>
                                        <p:hsl h="0" s="12549" l="25098"/>
                                      </p:by>
                                    </p:animClr>
                                    <p:animClr clrSpc="hsl" dir="cw">
                                      <p:cBhvr>
                                        <p:cTn id="53" dur="500" fill="hold"/>
                                        <p:tgtEl>
                                          <p:spTgt spid="35"/>
                                        </p:tgtEl>
                                        <p:attrNameLst>
                                          <p:attrName>stroke.color</p:attrName>
                                        </p:attrNameLst>
                                      </p:cBhvr>
                                      <p:by>
                                        <p:hsl h="0" s="12549" l="25098"/>
                                      </p:by>
                                    </p:animClr>
                                    <p:set>
                                      <p:cBhvr>
                                        <p:cTn id="54" dur="500" fill="hold"/>
                                        <p:tgtEl>
                                          <p:spTgt spid="35"/>
                                        </p:tgtEl>
                                        <p:attrNameLst>
                                          <p:attrName>fill.type</p:attrName>
                                        </p:attrNameLst>
                                      </p:cBhvr>
                                      <p:to>
                                        <p:strVal val="solid"/>
                                      </p:to>
                                    </p:set>
                                  </p:childTnLst>
                                </p:cTn>
                              </p:par>
                              <p:par>
                                <p:cTn id="55" presetID="30" presetClass="emph" presetSubtype="0" fill="hold" nodeType="withEffect">
                                  <p:stCondLst>
                                    <p:cond delay="0"/>
                                  </p:stCondLst>
                                  <p:childTnLst>
                                    <p:animClr clrSpc="hsl" dir="cw">
                                      <p:cBhvr override="childStyle">
                                        <p:cTn id="56" dur="500" fill="hold"/>
                                        <p:tgtEl>
                                          <p:spTgt spid="37"/>
                                        </p:tgtEl>
                                        <p:attrNameLst>
                                          <p:attrName>style.color</p:attrName>
                                        </p:attrNameLst>
                                      </p:cBhvr>
                                      <p:by>
                                        <p:hsl h="0" s="12549" l="25098"/>
                                      </p:by>
                                    </p:animClr>
                                    <p:animClr clrSpc="hsl" dir="cw">
                                      <p:cBhvr>
                                        <p:cTn id="57" dur="500" fill="hold"/>
                                        <p:tgtEl>
                                          <p:spTgt spid="37"/>
                                        </p:tgtEl>
                                        <p:attrNameLst>
                                          <p:attrName>fillcolor</p:attrName>
                                        </p:attrNameLst>
                                      </p:cBhvr>
                                      <p:by>
                                        <p:hsl h="0" s="12549" l="25098"/>
                                      </p:by>
                                    </p:animClr>
                                    <p:animClr clrSpc="hsl" dir="cw">
                                      <p:cBhvr>
                                        <p:cTn id="58" dur="500" fill="hold"/>
                                        <p:tgtEl>
                                          <p:spTgt spid="37"/>
                                        </p:tgtEl>
                                        <p:attrNameLst>
                                          <p:attrName>stroke.color</p:attrName>
                                        </p:attrNameLst>
                                      </p:cBhvr>
                                      <p:by>
                                        <p:hsl h="0" s="12549" l="25098"/>
                                      </p:by>
                                    </p:animClr>
                                    <p:set>
                                      <p:cBhvr>
                                        <p:cTn id="59" dur="500" fill="hold"/>
                                        <p:tgtEl>
                                          <p:spTgt spid="37"/>
                                        </p:tgtEl>
                                        <p:attrNameLst>
                                          <p:attrName>fill.type</p:attrName>
                                        </p:attrNameLst>
                                      </p:cBhvr>
                                      <p:to>
                                        <p:strVal val="solid"/>
                                      </p:to>
                                    </p:set>
                                  </p:childTnLst>
                                </p:cTn>
                              </p:par>
                              <p:par>
                                <p:cTn id="60" presetID="30" presetClass="emph" presetSubtype="0" fill="hold" grpId="0" nodeType="withEffect">
                                  <p:stCondLst>
                                    <p:cond delay="0"/>
                                  </p:stCondLst>
                                  <p:childTnLst>
                                    <p:animClr clrSpc="hsl" dir="cw">
                                      <p:cBhvr override="childStyle">
                                        <p:cTn id="61" dur="500" fill="hold"/>
                                        <p:tgtEl>
                                          <p:spTgt spid="43"/>
                                        </p:tgtEl>
                                        <p:attrNameLst>
                                          <p:attrName>style.color</p:attrName>
                                        </p:attrNameLst>
                                      </p:cBhvr>
                                      <p:by>
                                        <p:hsl h="0" s="12549" l="25098"/>
                                      </p:by>
                                    </p:animClr>
                                    <p:animClr clrSpc="hsl" dir="cw">
                                      <p:cBhvr>
                                        <p:cTn id="62" dur="500" fill="hold"/>
                                        <p:tgtEl>
                                          <p:spTgt spid="43"/>
                                        </p:tgtEl>
                                        <p:attrNameLst>
                                          <p:attrName>fillcolor</p:attrName>
                                        </p:attrNameLst>
                                      </p:cBhvr>
                                      <p:by>
                                        <p:hsl h="0" s="12549" l="25098"/>
                                      </p:by>
                                    </p:animClr>
                                    <p:animClr clrSpc="hsl" dir="cw">
                                      <p:cBhvr>
                                        <p:cTn id="63" dur="500" fill="hold"/>
                                        <p:tgtEl>
                                          <p:spTgt spid="43"/>
                                        </p:tgtEl>
                                        <p:attrNameLst>
                                          <p:attrName>stroke.color</p:attrName>
                                        </p:attrNameLst>
                                      </p:cBhvr>
                                      <p:by>
                                        <p:hsl h="0" s="12549" l="25098"/>
                                      </p:by>
                                    </p:animClr>
                                    <p:set>
                                      <p:cBhvr>
                                        <p:cTn id="64" dur="500" fill="hold"/>
                                        <p:tgtEl>
                                          <p:spTgt spid="43"/>
                                        </p:tgtEl>
                                        <p:attrNameLst>
                                          <p:attrName>fill.type</p:attrName>
                                        </p:attrNameLst>
                                      </p:cBhvr>
                                      <p:to>
                                        <p:strVal val="solid"/>
                                      </p:to>
                                    </p:set>
                                  </p:childTnLst>
                                </p:cTn>
                              </p:par>
                              <p:par>
                                <p:cTn id="65" presetID="30" presetClass="emph" presetSubtype="0" fill="hold" grpId="1" nodeType="withEffect">
                                  <p:stCondLst>
                                    <p:cond delay="0"/>
                                  </p:stCondLst>
                                  <p:childTnLst>
                                    <p:animClr clrSpc="hsl" dir="cw">
                                      <p:cBhvr override="childStyle">
                                        <p:cTn id="66" dur="500" fill="hold"/>
                                        <p:tgtEl>
                                          <p:spTgt spid="25"/>
                                        </p:tgtEl>
                                        <p:attrNameLst>
                                          <p:attrName>style.color</p:attrName>
                                        </p:attrNameLst>
                                      </p:cBhvr>
                                      <p:by>
                                        <p:hsl h="0" s="12549" l="25098"/>
                                      </p:by>
                                    </p:animClr>
                                    <p:animClr clrSpc="hsl" dir="cw">
                                      <p:cBhvr>
                                        <p:cTn id="67" dur="500" fill="hold"/>
                                        <p:tgtEl>
                                          <p:spTgt spid="25"/>
                                        </p:tgtEl>
                                        <p:attrNameLst>
                                          <p:attrName>fillcolor</p:attrName>
                                        </p:attrNameLst>
                                      </p:cBhvr>
                                      <p:by>
                                        <p:hsl h="0" s="12549" l="25098"/>
                                      </p:by>
                                    </p:animClr>
                                    <p:animClr clrSpc="hsl" dir="cw">
                                      <p:cBhvr>
                                        <p:cTn id="68" dur="500" fill="hold"/>
                                        <p:tgtEl>
                                          <p:spTgt spid="25"/>
                                        </p:tgtEl>
                                        <p:attrNameLst>
                                          <p:attrName>stroke.color</p:attrName>
                                        </p:attrNameLst>
                                      </p:cBhvr>
                                      <p:by>
                                        <p:hsl h="0" s="12549" l="25098"/>
                                      </p:by>
                                    </p:animClr>
                                    <p:set>
                                      <p:cBhvr>
                                        <p:cTn id="69" dur="500" fill="hold"/>
                                        <p:tgtEl>
                                          <p:spTgt spid="25"/>
                                        </p:tgtEl>
                                        <p:attrNameLst>
                                          <p:attrName>fill.type</p:attrName>
                                        </p:attrNameLst>
                                      </p:cBhvr>
                                      <p:to>
                                        <p:strVal val="solid"/>
                                      </p:to>
                                    </p:set>
                                  </p:childTnLst>
                                </p:cTn>
                              </p:par>
                              <p:par>
                                <p:cTn id="70" presetID="30" presetClass="emph" presetSubtype="0" fill="hold" nodeType="withEffect">
                                  <p:stCondLst>
                                    <p:cond delay="0"/>
                                  </p:stCondLst>
                                  <p:childTnLst>
                                    <p:animClr clrSpc="hsl" dir="cw">
                                      <p:cBhvr override="childStyle">
                                        <p:cTn id="71" dur="500" fill="hold"/>
                                        <p:tgtEl>
                                          <p:spTgt spid="24"/>
                                        </p:tgtEl>
                                        <p:attrNameLst>
                                          <p:attrName>style.color</p:attrName>
                                        </p:attrNameLst>
                                      </p:cBhvr>
                                      <p:by>
                                        <p:hsl h="0" s="12549" l="25098"/>
                                      </p:by>
                                    </p:animClr>
                                    <p:animClr clrSpc="hsl" dir="cw">
                                      <p:cBhvr>
                                        <p:cTn id="72" dur="500" fill="hold"/>
                                        <p:tgtEl>
                                          <p:spTgt spid="24"/>
                                        </p:tgtEl>
                                        <p:attrNameLst>
                                          <p:attrName>fillcolor</p:attrName>
                                        </p:attrNameLst>
                                      </p:cBhvr>
                                      <p:by>
                                        <p:hsl h="0" s="12549" l="25098"/>
                                      </p:by>
                                    </p:animClr>
                                    <p:animClr clrSpc="hsl" dir="cw">
                                      <p:cBhvr>
                                        <p:cTn id="73" dur="500" fill="hold"/>
                                        <p:tgtEl>
                                          <p:spTgt spid="24"/>
                                        </p:tgtEl>
                                        <p:attrNameLst>
                                          <p:attrName>stroke.color</p:attrName>
                                        </p:attrNameLst>
                                      </p:cBhvr>
                                      <p:by>
                                        <p:hsl h="0" s="12549" l="25098"/>
                                      </p:by>
                                    </p:animClr>
                                    <p:set>
                                      <p:cBhvr>
                                        <p:cTn id="74" dur="500" fill="hold"/>
                                        <p:tgtEl>
                                          <p:spTgt spid="24"/>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500"/>
                                        <p:tgtEl>
                                          <p:spTgt spid="76"/>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childTnLst>
                          </p:cTn>
                        </p:par>
                        <p:par>
                          <p:cTn id="90" fill="hold">
                            <p:stCondLst>
                              <p:cond delay="1000"/>
                            </p:stCondLst>
                            <p:childTnLst>
                              <p:par>
                                <p:cTn id="91" presetID="10" presetClass="entr" presetSubtype="0" fill="hold" nodeType="after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500"/>
                                        <p:tgtEl>
                                          <p:spTgt spid="8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3"/>
                                        </p:tgtEl>
                                        <p:attrNameLst>
                                          <p:attrName>style.visibility</p:attrName>
                                        </p:attrNameLst>
                                      </p:cBhvr>
                                      <p:to>
                                        <p:strVal val="visible"/>
                                      </p:to>
                                    </p:set>
                                    <p:animEffect transition="in" filter="fade">
                                      <p:cBhvr>
                                        <p:cTn id="101" dur="500"/>
                                        <p:tgtEl>
                                          <p:spTgt spid="93"/>
                                        </p:tgtEl>
                                      </p:cBhvr>
                                    </p:animEffect>
                                  </p:childTnLst>
                                </p:cTn>
                              </p:par>
                              <p:par>
                                <p:cTn id="102" presetID="10" presetClass="entr" presetSubtype="0" fill="hold" nodeType="with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35" grpId="0"/>
      <p:bldP spid="35" grpId="1"/>
      <p:bldP spid="43" grpId="0"/>
      <p:bldP spid="43" grpId="1"/>
      <p:bldP spid="76" grpId="0"/>
      <p:bldP spid="77" grpId="0"/>
      <p:bldP spid="88" grpId="0"/>
      <p:bldP spid="9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823723"/>
            <a:ext cx="9401560" cy="999376"/>
          </a:xfrm>
        </p:spPr>
        <p:txBody>
          <a:bodyPr/>
          <a:lstStyle/>
          <a:p>
            <a:r>
              <a:rPr lang="en-US" dirty="0">
                <a:solidFill>
                  <a:schemeClr val="accent1"/>
                </a:solidFill>
              </a:rPr>
              <a:t>Understanding Host Caching</a:t>
            </a:r>
          </a:p>
        </p:txBody>
      </p:sp>
    </p:spTree>
    <p:extLst>
      <p:ext uri="{BB962C8B-B14F-4D97-AF65-F5344CB8AC3E}">
        <p14:creationId xmlns:p14="http://schemas.microsoft.com/office/powerpoint/2010/main" val="377679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Enabling VM Host Caching</a:t>
            </a:r>
          </a:p>
        </p:txBody>
      </p:sp>
      <p:pic>
        <p:nvPicPr>
          <p:cNvPr id="6" name="Picture 5">
            <a:extLst>
              <a:ext uri="{FF2B5EF4-FFF2-40B4-BE49-F238E27FC236}">
                <a16:creationId xmlns:a16="http://schemas.microsoft.com/office/drawing/2014/main" id="{D78A96FD-BFE3-4FC5-BE0B-BA862BCBD960}"/>
              </a:ext>
            </a:extLst>
          </p:cNvPr>
          <p:cNvPicPr>
            <a:picLocks noChangeAspect="1"/>
          </p:cNvPicPr>
          <p:nvPr/>
        </p:nvPicPr>
        <p:blipFill>
          <a:blip r:embed="rId3"/>
          <a:stretch>
            <a:fillRect/>
          </a:stretch>
        </p:blipFill>
        <p:spPr>
          <a:xfrm>
            <a:off x="297910" y="1712430"/>
            <a:ext cx="11596183" cy="38571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4018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6"/>
            <a:ext cx="11011346" cy="553637"/>
          </a:xfrm>
        </p:spPr>
        <p:txBody>
          <a:bodyPr/>
          <a:lstStyle/>
          <a:p>
            <a:r>
              <a:rPr lang="en-US" dirty="0"/>
              <a:t>How </a:t>
            </a:r>
            <a:r>
              <a:rPr lang="en-US" dirty="0" err="1"/>
              <a:t>ReadOnly</a:t>
            </a:r>
            <a:r>
              <a:rPr lang="en-US" dirty="0"/>
              <a:t> Caching Works (Reads)</a:t>
            </a:r>
            <a:endParaRPr lang="en-US" dirty="0">
              <a:latin typeface="+mn-lt"/>
            </a:endParaRP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850" y="2451778"/>
            <a:ext cx="1827609" cy="1827609"/>
          </a:xfrm>
          <a:prstGeom prst="rect">
            <a:avLst/>
          </a:prstGeom>
        </p:spPr>
      </p:pic>
      <p:pic>
        <p:nvPicPr>
          <p:cNvPr id="4" name="Graphic 3">
            <a:extLst>
              <a:ext uri="{FF2B5EF4-FFF2-40B4-BE49-F238E27FC236}">
                <a16:creationId xmlns:a16="http://schemas.microsoft.com/office/drawing/2014/main" id="{773E22C6-6828-498E-B500-ABAD110C1C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118" y="2680229"/>
            <a:ext cx="1610035" cy="1370707"/>
          </a:xfrm>
          <a:prstGeom prst="rect">
            <a:avLst/>
          </a:prstGeom>
        </p:spPr>
      </p:pic>
      <p:grpSp>
        <p:nvGrpSpPr>
          <p:cNvPr id="19" name="Group 18">
            <a:extLst>
              <a:ext uri="{FF2B5EF4-FFF2-40B4-BE49-F238E27FC236}">
                <a16:creationId xmlns:a16="http://schemas.microsoft.com/office/drawing/2014/main" id="{42AE7D04-4F3B-4909-AB07-F8CF109025B5}"/>
              </a:ext>
            </a:extLst>
          </p:cNvPr>
          <p:cNvGrpSpPr>
            <a:grpSpLocks noChangeAspect="1"/>
          </p:cNvGrpSpPr>
          <p:nvPr/>
        </p:nvGrpSpPr>
        <p:grpSpPr>
          <a:xfrm>
            <a:off x="5290984" y="2451778"/>
            <a:ext cx="1827609" cy="1827609"/>
            <a:chOff x="4968800" y="2451139"/>
            <a:chExt cx="2414586" cy="2414586"/>
          </a:xfrm>
        </p:grpSpPr>
        <p:pic>
          <p:nvPicPr>
            <p:cNvPr id="9" name="Graphic 8">
              <a:extLst>
                <a:ext uri="{FF2B5EF4-FFF2-40B4-BE49-F238E27FC236}">
                  <a16:creationId xmlns:a16="http://schemas.microsoft.com/office/drawing/2014/main" id="{79106E5F-1E04-4279-9F56-E60E5087D6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8800" y="2451139"/>
              <a:ext cx="2414586" cy="2414586"/>
            </a:xfrm>
            <a:prstGeom prst="rect">
              <a:avLst/>
            </a:prstGeom>
          </p:spPr>
        </p:pic>
        <p:pic>
          <p:nvPicPr>
            <p:cNvPr id="17" name="Graphic 16" descr="Lightning bolt">
              <a:extLst>
                <a:ext uri="{FF2B5EF4-FFF2-40B4-BE49-F238E27FC236}">
                  <a16:creationId xmlns:a16="http://schemas.microsoft.com/office/drawing/2014/main" id="{4A53A540-B0A2-4277-AC6D-EA0FA9685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8893" y="3668602"/>
              <a:ext cx="914400" cy="914400"/>
            </a:xfrm>
            <a:prstGeom prst="rect">
              <a:avLst/>
            </a:prstGeom>
          </p:spPr>
        </p:pic>
      </p:grpSp>
      <p:cxnSp>
        <p:nvCxnSpPr>
          <p:cNvPr id="23" name="Straight Arrow Connector 22">
            <a:extLst>
              <a:ext uri="{FF2B5EF4-FFF2-40B4-BE49-F238E27FC236}">
                <a16:creationId xmlns:a16="http://schemas.microsoft.com/office/drawing/2014/main" id="{C188B91E-AC13-4DA3-96FD-3B60F7E34CAF}"/>
              </a:ext>
            </a:extLst>
          </p:cNvPr>
          <p:cNvCxnSpPr>
            <a:cxnSpLocks/>
          </p:cNvCxnSpPr>
          <p:nvPr/>
        </p:nvCxnSpPr>
        <p:spPr>
          <a:xfrm>
            <a:off x="2916721" y="2680228"/>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B9135DC-71C2-4512-B570-0757A95FD439}"/>
              </a:ext>
            </a:extLst>
          </p:cNvPr>
          <p:cNvCxnSpPr>
            <a:cxnSpLocks/>
          </p:cNvCxnSpPr>
          <p:nvPr/>
        </p:nvCxnSpPr>
        <p:spPr>
          <a:xfrm flipH="1">
            <a:off x="2916721" y="3373279"/>
            <a:ext cx="2037024" cy="0"/>
          </a:xfrm>
          <a:prstGeom prst="straightConnector1">
            <a:avLst/>
          </a:prstGeom>
          <a:ln w="28575">
            <a:solidFill>
              <a:srgbClr val="C495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8978B41-94AD-41DE-B9E5-8A6F39D7C2B0}"/>
              </a:ext>
            </a:extLst>
          </p:cNvPr>
          <p:cNvSpPr txBox="1"/>
          <p:nvPr/>
        </p:nvSpPr>
        <p:spPr>
          <a:xfrm>
            <a:off x="2916722" y="2297988"/>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Segoe UI"/>
                <a:ea typeface="+mn-ea"/>
                <a:cs typeface="+mn-cs"/>
              </a:rPr>
              <a:t>Read Request</a:t>
            </a:r>
          </a:p>
        </p:txBody>
      </p:sp>
      <p:sp>
        <p:nvSpPr>
          <p:cNvPr id="38" name="TextBox 37">
            <a:extLst>
              <a:ext uri="{FF2B5EF4-FFF2-40B4-BE49-F238E27FC236}">
                <a16:creationId xmlns:a16="http://schemas.microsoft.com/office/drawing/2014/main" id="{C38FD434-D37C-4D0F-87CE-A0B0B94625B3}"/>
              </a:ext>
            </a:extLst>
          </p:cNvPr>
          <p:cNvSpPr txBox="1"/>
          <p:nvPr/>
        </p:nvSpPr>
        <p:spPr>
          <a:xfrm>
            <a:off x="2916721" y="2983247"/>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C49500"/>
                </a:solidFill>
                <a:effectLst>
                  <a:outerShdw blurRad="38100" dist="38100" dir="2700000" algn="tl">
                    <a:srgbClr val="000000">
                      <a:alpha val="43137"/>
                    </a:srgbClr>
                  </a:outerShdw>
                </a:effectLst>
                <a:uLnTx/>
                <a:uFillTx/>
                <a:latin typeface="Segoe UI"/>
                <a:ea typeface="+mn-ea"/>
                <a:cs typeface="+mn-cs"/>
              </a:rPr>
              <a:t>Read Response</a:t>
            </a:r>
          </a:p>
        </p:txBody>
      </p:sp>
      <p:cxnSp>
        <p:nvCxnSpPr>
          <p:cNvPr id="12" name="Straight Arrow Connector 11">
            <a:extLst>
              <a:ext uri="{FF2B5EF4-FFF2-40B4-BE49-F238E27FC236}">
                <a16:creationId xmlns:a16="http://schemas.microsoft.com/office/drawing/2014/main" id="{7DDFA0FC-EDED-44E3-8EE5-A25862D9300D}"/>
              </a:ext>
            </a:extLst>
          </p:cNvPr>
          <p:cNvCxnSpPr>
            <a:cxnSpLocks/>
          </p:cNvCxnSpPr>
          <p:nvPr/>
        </p:nvCxnSpPr>
        <p:spPr>
          <a:xfrm>
            <a:off x="7787192" y="2680228"/>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9B6340F-406E-4E1E-8914-A85AC581ED5A}"/>
              </a:ext>
            </a:extLst>
          </p:cNvPr>
          <p:cNvSpPr txBox="1"/>
          <p:nvPr/>
        </p:nvSpPr>
        <p:spPr>
          <a:xfrm>
            <a:off x="7787193" y="2297988"/>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Segoe UI"/>
                <a:ea typeface="+mn-ea"/>
                <a:cs typeface="+mn-cs"/>
              </a:rPr>
              <a:t>Read Request</a:t>
            </a:r>
          </a:p>
        </p:txBody>
      </p:sp>
      <p:cxnSp>
        <p:nvCxnSpPr>
          <p:cNvPr id="14" name="Straight Arrow Connector 13">
            <a:extLst>
              <a:ext uri="{FF2B5EF4-FFF2-40B4-BE49-F238E27FC236}">
                <a16:creationId xmlns:a16="http://schemas.microsoft.com/office/drawing/2014/main" id="{E52E9B70-B951-40FA-BC57-CC83FE6B4E4B}"/>
              </a:ext>
            </a:extLst>
          </p:cNvPr>
          <p:cNvCxnSpPr>
            <a:cxnSpLocks/>
          </p:cNvCxnSpPr>
          <p:nvPr/>
        </p:nvCxnSpPr>
        <p:spPr>
          <a:xfrm flipH="1">
            <a:off x="7787192" y="3373279"/>
            <a:ext cx="2037024" cy="0"/>
          </a:xfrm>
          <a:prstGeom prst="straightConnector1">
            <a:avLst/>
          </a:prstGeom>
          <a:ln w="28575">
            <a:solidFill>
              <a:srgbClr val="C495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D1C961-ED0F-4FC3-B3F2-DEACE955CEAE}"/>
              </a:ext>
            </a:extLst>
          </p:cNvPr>
          <p:cNvSpPr txBox="1"/>
          <p:nvPr/>
        </p:nvSpPr>
        <p:spPr>
          <a:xfrm>
            <a:off x="7787192" y="2983247"/>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C49500"/>
                </a:solidFill>
                <a:effectLst>
                  <a:outerShdw blurRad="38100" dist="38100" dir="2700000" algn="tl">
                    <a:srgbClr val="000000">
                      <a:alpha val="43137"/>
                    </a:srgbClr>
                  </a:outerShdw>
                </a:effectLst>
                <a:uLnTx/>
                <a:uFillTx/>
                <a:latin typeface="Segoe UI"/>
                <a:ea typeface="+mn-ea"/>
                <a:cs typeface="+mn-cs"/>
              </a:rPr>
              <a:t>Read Response</a:t>
            </a:r>
          </a:p>
        </p:txBody>
      </p:sp>
      <p:sp>
        <p:nvSpPr>
          <p:cNvPr id="16" name="TextBox 15">
            <a:extLst>
              <a:ext uri="{FF2B5EF4-FFF2-40B4-BE49-F238E27FC236}">
                <a16:creationId xmlns:a16="http://schemas.microsoft.com/office/drawing/2014/main" id="{C91D64EB-F91E-48D6-94C9-DE6B61528A62}"/>
              </a:ext>
            </a:extLst>
          </p:cNvPr>
          <p:cNvSpPr txBox="1"/>
          <p:nvPr/>
        </p:nvSpPr>
        <p:spPr>
          <a:xfrm>
            <a:off x="591847" y="4657070"/>
            <a:ext cx="10273070" cy="369204"/>
          </a:xfrm>
          <a:prstGeom prst="rect">
            <a:avLst/>
          </a:prstGeom>
          <a:noFill/>
        </p:spPr>
        <p:txBody>
          <a:bodyPr wrap="square" lIns="0" tIns="0" rIns="0" bIns="0" rtlCol="0">
            <a:spAutoFit/>
          </a:bodyPr>
          <a:lstStyle/>
          <a:p>
            <a:pPr marL="0" marR="0" lvl="0" indent="0" algn="l" defTabSz="1218438"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Reads are counted toward the VM cached limit </a:t>
            </a:r>
            <a:r>
              <a:rPr kumimoji="0" lang="en-US" sz="2399" b="1" i="0" u="sng"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and</a:t>
            </a: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a:t>
            </a:r>
            <a:r>
              <a:rPr kumimoji="0" lang="en-US" sz="2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uncached</a:t>
            </a: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limit</a:t>
            </a:r>
          </a:p>
        </p:txBody>
      </p:sp>
      <p:sp>
        <p:nvSpPr>
          <p:cNvPr id="3" name="TextBox 2">
            <a:extLst>
              <a:ext uri="{FF2B5EF4-FFF2-40B4-BE49-F238E27FC236}">
                <a16:creationId xmlns:a16="http://schemas.microsoft.com/office/drawing/2014/main" id="{FC5FDC4C-378B-451B-ACDB-D6EE906C2B81}"/>
              </a:ext>
            </a:extLst>
          </p:cNvPr>
          <p:cNvSpPr txBox="1"/>
          <p:nvPr/>
        </p:nvSpPr>
        <p:spPr>
          <a:xfrm>
            <a:off x="449067"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VM Size</a:t>
            </a:r>
          </a:p>
        </p:txBody>
      </p:sp>
      <p:sp>
        <p:nvSpPr>
          <p:cNvPr id="5" name="TextBox 4">
            <a:extLst>
              <a:ext uri="{FF2B5EF4-FFF2-40B4-BE49-F238E27FC236}">
                <a16:creationId xmlns:a16="http://schemas.microsoft.com/office/drawing/2014/main" id="{1BD889DB-578B-4670-AA40-07EC5562CEAE}"/>
              </a:ext>
            </a:extLst>
          </p:cNvPr>
          <p:cNvSpPr txBox="1"/>
          <p:nvPr/>
        </p:nvSpPr>
        <p:spPr>
          <a:xfrm>
            <a:off x="5148201"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Cache</a:t>
            </a:r>
          </a:p>
        </p:txBody>
      </p:sp>
      <p:sp>
        <p:nvSpPr>
          <p:cNvPr id="6" name="TextBox 5">
            <a:extLst>
              <a:ext uri="{FF2B5EF4-FFF2-40B4-BE49-F238E27FC236}">
                <a16:creationId xmlns:a16="http://schemas.microsoft.com/office/drawing/2014/main" id="{DE82B94B-22E5-43A4-BF81-EAC88C9F91A2}"/>
              </a:ext>
            </a:extLst>
          </p:cNvPr>
          <p:cNvSpPr txBox="1"/>
          <p:nvPr/>
        </p:nvSpPr>
        <p:spPr>
          <a:xfrm>
            <a:off x="9738548"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err="1">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Uncached</a:t>
            </a: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 Disk</a:t>
            </a:r>
          </a:p>
        </p:txBody>
      </p:sp>
      <p:sp>
        <p:nvSpPr>
          <p:cNvPr id="8" name="TextBox 7">
            <a:extLst>
              <a:ext uri="{FF2B5EF4-FFF2-40B4-BE49-F238E27FC236}">
                <a16:creationId xmlns:a16="http://schemas.microsoft.com/office/drawing/2014/main" id="{F7775401-24DF-4E5E-B2AE-0A8C528867FE}"/>
              </a:ext>
            </a:extLst>
          </p:cNvPr>
          <p:cNvSpPr txBox="1"/>
          <p:nvPr/>
        </p:nvSpPr>
        <p:spPr>
          <a:xfrm>
            <a:off x="392024" y="903214"/>
            <a:ext cx="9391464" cy="664349"/>
          </a:xfrm>
          <a:prstGeom prst="rect">
            <a:avLst/>
          </a:prstGeom>
          <a:noFill/>
        </p:spPr>
        <p:txBody>
          <a:bodyPr wrap="square" lIns="182761" tIns="146209" rIns="182761" bIns="146209" rtlCol="0">
            <a:spAutoFit/>
          </a:bodyPr>
          <a:lstStyle/>
          <a:p>
            <a:pPr marL="0" marR="0" lvl="0" indent="0" algn="l" defTabSz="913829" rtl="0" eaLnBrk="1" fontAlgn="auto" latinLnBrk="0" hangingPunct="1">
              <a:lnSpc>
                <a:spcPct val="90000"/>
              </a:lnSpc>
              <a:spcBef>
                <a:spcPts val="0"/>
              </a:spcBef>
              <a:spcAft>
                <a:spcPts val="600"/>
              </a:spcAft>
              <a:buClrTx/>
              <a:buSzTx/>
              <a:buFontTx/>
              <a:buNone/>
              <a:tabLst/>
              <a:defRPr/>
            </a:pPr>
            <a:r>
              <a:rPr kumimoji="0" lang="en-US" sz="2665" b="0" i="0" u="none" strike="noStrike" kern="1200" cap="none" spc="0" normalizeH="0" baseline="0" noProof="0" dirty="0">
                <a:ln w="3175">
                  <a:noFill/>
                </a:ln>
                <a:solidFill>
                  <a:srgbClr val="0078D4"/>
                </a:solidFill>
                <a:effectLst/>
                <a:uLnTx/>
                <a:uFillTx/>
                <a:latin typeface="Segoe UI Semibold"/>
                <a:ea typeface="+mn-ea"/>
                <a:cs typeface="Segoe UI" pitchFamily="34" charset="0"/>
              </a:rPr>
              <a:t>If the data is </a:t>
            </a:r>
            <a:r>
              <a:rPr kumimoji="0" lang="en-US" sz="2665" b="0" i="0" u="none" strike="noStrike" kern="1200" cap="none" spc="0" normalizeH="0" baseline="0" noProof="0" dirty="0">
                <a:ln w="3175">
                  <a:noFill/>
                </a:ln>
                <a:solidFill>
                  <a:srgbClr val="FF0000"/>
                </a:solidFill>
                <a:effectLst/>
                <a:uLnTx/>
                <a:uFillTx/>
                <a:latin typeface="Segoe UI Semibold"/>
                <a:ea typeface="+mn-ea"/>
                <a:cs typeface="Segoe UI" pitchFamily="34" charset="0"/>
              </a:rPr>
              <a:t>NOT</a:t>
            </a:r>
            <a:r>
              <a:rPr kumimoji="0" lang="en-US" sz="2665" b="0" i="0" u="none" strike="noStrike" kern="1200" cap="none" spc="0" normalizeH="0" baseline="0" noProof="0" dirty="0">
                <a:ln w="3175">
                  <a:noFill/>
                </a:ln>
                <a:solidFill>
                  <a:srgbClr val="0078D4"/>
                </a:solidFill>
                <a:effectLst/>
                <a:uLnTx/>
                <a:uFillTx/>
                <a:latin typeface="Segoe UI Semibold"/>
                <a:ea typeface="+mn-ea"/>
                <a:cs typeface="Segoe UI" pitchFamily="34" charset="0"/>
              </a:rPr>
              <a:t> available in cache…</a:t>
            </a:r>
          </a:p>
        </p:txBody>
      </p:sp>
    </p:spTree>
    <p:extLst>
      <p:ext uri="{BB962C8B-B14F-4D97-AF65-F5344CB8AC3E}">
        <p14:creationId xmlns:p14="http://schemas.microsoft.com/office/powerpoint/2010/main" val="158763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13"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458725D-892D-4AD3-A4E7-9E6B4EA7C4D1}"/>
              </a:ext>
            </a:extLst>
          </p:cNvPr>
          <p:cNvSpPr/>
          <p:nvPr/>
        </p:nvSpPr>
        <p:spPr bwMode="auto">
          <a:xfrm>
            <a:off x="6130782" y="637673"/>
            <a:ext cx="5570621" cy="5582653"/>
          </a:xfrm>
          <a:prstGeom prst="ellipse">
            <a:avLst/>
          </a:prstGeom>
          <a:solidFill>
            <a:schemeClr val="accent1">
              <a:lumMod val="75000"/>
            </a:schemeClr>
          </a:solidFill>
          <a:ln>
            <a:noFill/>
            <a:headEnd type="none" w="med" len="med"/>
            <a:tailEnd type="none" w="med" len="med"/>
          </a:ln>
          <a:effectLst>
            <a:softEdge rad="635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338974E9-2AB9-4F75-AA90-05177783C29E}"/>
              </a:ext>
            </a:extLst>
          </p:cNvPr>
          <p:cNvSpPr txBox="1">
            <a:spLocks/>
          </p:cNvSpPr>
          <p:nvPr/>
        </p:nvSpPr>
        <p:spPr>
          <a:xfrm>
            <a:off x="7362013" y="5324475"/>
            <a:ext cx="3556000" cy="762000"/>
          </a:xfrm>
          <a:prstGeom prst="rect">
            <a:avLst/>
          </a:prstGeom>
        </p:spPr>
        <p:txBody>
          <a:bodyPr/>
          <a:lstStyle>
            <a:lvl1pPr marL="342892" indent="-342892" algn="l" defTabSz="-13872816" rtl="0" eaLnBrk="1" fontAlgn="base" hangingPunct="1">
              <a:spcBef>
                <a:spcPts val="300"/>
              </a:spcBef>
              <a:spcAft>
                <a:spcPct val="0"/>
              </a:spcAft>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SzPct val="50000"/>
              <a:buFont typeface="Wingdings" pitchFamily="2" charset="2"/>
              <a:buChar char="o"/>
              <a:defRPr sz="180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SzPct val="50000"/>
              <a:buFont typeface="Wingdings" pitchFamily="2" charset="2"/>
              <a:buChar char="o"/>
              <a:defRPr sz="140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SzPct val="50000"/>
              <a:buFont typeface="Wingdings" pitchFamily="2" charset="2"/>
              <a:buChar char="o"/>
              <a:defRPr sz="120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indent="0" defTabSz="-18496626">
              <a:spcBef>
                <a:spcPts val="400"/>
              </a:spcBef>
              <a:buNone/>
              <a:defRPr/>
            </a:pPr>
            <a:r>
              <a:rPr lang="en-US" sz="4267" b="0" kern="0" dirty="0"/>
              <a:t>@</a:t>
            </a:r>
            <a:r>
              <a:rPr lang="en-US" sz="4267" b="0" kern="0" dirty="0" err="1"/>
              <a:t>SQLGoddess</a:t>
            </a:r>
            <a:endParaRPr lang="en-US" sz="4267" b="0" kern="0" dirty="0"/>
          </a:p>
        </p:txBody>
      </p:sp>
      <p:pic>
        <p:nvPicPr>
          <p:cNvPr id="2050" name="Picture 2" descr="aloha">
            <a:extLst>
              <a:ext uri="{FF2B5EF4-FFF2-40B4-BE49-F238E27FC236}">
                <a16:creationId xmlns:a16="http://schemas.microsoft.com/office/drawing/2014/main" id="{0230E58B-C9D1-486D-9029-E28A20206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7812" y="1533525"/>
            <a:ext cx="3790950" cy="37909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picture containing text, monitor, clock, television&#10;&#10;Description automatically generated">
            <a:extLst>
              <a:ext uri="{FF2B5EF4-FFF2-40B4-BE49-F238E27FC236}">
                <a16:creationId xmlns:a16="http://schemas.microsoft.com/office/drawing/2014/main" id="{7C214F58-1B2D-4C8E-AECB-F929134E7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000" y="3018796"/>
            <a:ext cx="4972152" cy="820405"/>
          </a:xfrm>
          <a:prstGeom prst="rect">
            <a:avLst/>
          </a:prstGeom>
          <a:noFill/>
        </p:spPr>
      </p:pic>
    </p:spTree>
    <p:extLst>
      <p:ext uri="{BB962C8B-B14F-4D97-AF65-F5344CB8AC3E}">
        <p14:creationId xmlns:p14="http://schemas.microsoft.com/office/powerpoint/2010/main" val="22472444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6"/>
            <a:ext cx="11011346" cy="553637"/>
          </a:xfrm>
        </p:spPr>
        <p:txBody>
          <a:bodyPr/>
          <a:lstStyle/>
          <a:p>
            <a:r>
              <a:rPr lang="en-US" dirty="0"/>
              <a:t>How </a:t>
            </a:r>
            <a:r>
              <a:rPr lang="en-US" dirty="0" err="1"/>
              <a:t>ReadOnly</a:t>
            </a:r>
            <a:r>
              <a:rPr lang="en-US" dirty="0"/>
              <a:t> Caching Works (Reads)</a:t>
            </a:r>
            <a:endParaRPr lang="en-US" dirty="0">
              <a:latin typeface="+mn-lt"/>
            </a:endParaRP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850" y="2451778"/>
            <a:ext cx="1827609" cy="1827609"/>
          </a:xfrm>
          <a:prstGeom prst="rect">
            <a:avLst/>
          </a:prstGeom>
        </p:spPr>
      </p:pic>
      <p:pic>
        <p:nvPicPr>
          <p:cNvPr id="4" name="Graphic 3">
            <a:extLst>
              <a:ext uri="{FF2B5EF4-FFF2-40B4-BE49-F238E27FC236}">
                <a16:creationId xmlns:a16="http://schemas.microsoft.com/office/drawing/2014/main" id="{773E22C6-6828-498E-B500-ABAD110C1C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118" y="2680229"/>
            <a:ext cx="1610035" cy="1370707"/>
          </a:xfrm>
          <a:prstGeom prst="rect">
            <a:avLst/>
          </a:prstGeom>
        </p:spPr>
      </p:pic>
      <p:grpSp>
        <p:nvGrpSpPr>
          <p:cNvPr id="19" name="Group 18">
            <a:extLst>
              <a:ext uri="{FF2B5EF4-FFF2-40B4-BE49-F238E27FC236}">
                <a16:creationId xmlns:a16="http://schemas.microsoft.com/office/drawing/2014/main" id="{42AE7D04-4F3B-4909-AB07-F8CF109025B5}"/>
              </a:ext>
            </a:extLst>
          </p:cNvPr>
          <p:cNvGrpSpPr>
            <a:grpSpLocks noChangeAspect="1"/>
          </p:cNvGrpSpPr>
          <p:nvPr/>
        </p:nvGrpSpPr>
        <p:grpSpPr>
          <a:xfrm>
            <a:off x="5290984" y="2451778"/>
            <a:ext cx="1827609" cy="1827609"/>
            <a:chOff x="4968800" y="2451139"/>
            <a:chExt cx="2414586" cy="2414586"/>
          </a:xfrm>
        </p:grpSpPr>
        <p:pic>
          <p:nvPicPr>
            <p:cNvPr id="9" name="Graphic 8">
              <a:extLst>
                <a:ext uri="{FF2B5EF4-FFF2-40B4-BE49-F238E27FC236}">
                  <a16:creationId xmlns:a16="http://schemas.microsoft.com/office/drawing/2014/main" id="{79106E5F-1E04-4279-9F56-E60E5087D6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8800" y="2451139"/>
              <a:ext cx="2414586" cy="2414586"/>
            </a:xfrm>
            <a:prstGeom prst="rect">
              <a:avLst/>
            </a:prstGeom>
          </p:spPr>
        </p:pic>
        <p:pic>
          <p:nvPicPr>
            <p:cNvPr id="17" name="Graphic 16" descr="Lightning bolt">
              <a:extLst>
                <a:ext uri="{FF2B5EF4-FFF2-40B4-BE49-F238E27FC236}">
                  <a16:creationId xmlns:a16="http://schemas.microsoft.com/office/drawing/2014/main" id="{4A53A540-B0A2-4277-AC6D-EA0FA9685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8893" y="3668602"/>
              <a:ext cx="914400" cy="914400"/>
            </a:xfrm>
            <a:prstGeom prst="rect">
              <a:avLst/>
            </a:prstGeom>
          </p:spPr>
        </p:pic>
      </p:grpSp>
      <p:cxnSp>
        <p:nvCxnSpPr>
          <p:cNvPr id="23" name="Straight Arrow Connector 22">
            <a:extLst>
              <a:ext uri="{FF2B5EF4-FFF2-40B4-BE49-F238E27FC236}">
                <a16:creationId xmlns:a16="http://schemas.microsoft.com/office/drawing/2014/main" id="{C188B91E-AC13-4DA3-96FD-3B60F7E34CAF}"/>
              </a:ext>
            </a:extLst>
          </p:cNvPr>
          <p:cNvCxnSpPr>
            <a:cxnSpLocks/>
          </p:cNvCxnSpPr>
          <p:nvPr/>
        </p:nvCxnSpPr>
        <p:spPr>
          <a:xfrm>
            <a:off x="2916721" y="2680228"/>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B9135DC-71C2-4512-B570-0757A95FD439}"/>
              </a:ext>
            </a:extLst>
          </p:cNvPr>
          <p:cNvCxnSpPr>
            <a:cxnSpLocks/>
          </p:cNvCxnSpPr>
          <p:nvPr/>
        </p:nvCxnSpPr>
        <p:spPr>
          <a:xfrm flipH="1">
            <a:off x="2916721" y="3373279"/>
            <a:ext cx="2037024" cy="0"/>
          </a:xfrm>
          <a:prstGeom prst="straightConnector1">
            <a:avLst/>
          </a:prstGeom>
          <a:ln w="28575">
            <a:solidFill>
              <a:srgbClr val="C495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8978B41-94AD-41DE-B9E5-8A6F39D7C2B0}"/>
              </a:ext>
            </a:extLst>
          </p:cNvPr>
          <p:cNvSpPr txBox="1"/>
          <p:nvPr/>
        </p:nvSpPr>
        <p:spPr>
          <a:xfrm>
            <a:off x="2916722" y="2297988"/>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Segoe UI"/>
                <a:ea typeface="+mn-ea"/>
                <a:cs typeface="+mn-cs"/>
              </a:rPr>
              <a:t>Read Request</a:t>
            </a:r>
          </a:p>
        </p:txBody>
      </p:sp>
      <p:sp>
        <p:nvSpPr>
          <p:cNvPr id="38" name="TextBox 37">
            <a:extLst>
              <a:ext uri="{FF2B5EF4-FFF2-40B4-BE49-F238E27FC236}">
                <a16:creationId xmlns:a16="http://schemas.microsoft.com/office/drawing/2014/main" id="{C38FD434-D37C-4D0F-87CE-A0B0B94625B3}"/>
              </a:ext>
            </a:extLst>
          </p:cNvPr>
          <p:cNvSpPr txBox="1"/>
          <p:nvPr/>
        </p:nvSpPr>
        <p:spPr>
          <a:xfrm>
            <a:off x="2916721" y="2983247"/>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C49500"/>
                </a:solidFill>
                <a:effectLst>
                  <a:outerShdw blurRad="38100" dist="38100" dir="2700000" algn="tl">
                    <a:srgbClr val="000000">
                      <a:alpha val="43137"/>
                    </a:srgbClr>
                  </a:outerShdw>
                </a:effectLst>
                <a:uLnTx/>
                <a:uFillTx/>
                <a:latin typeface="Segoe UI"/>
                <a:ea typeface="+mn-ea"/>
                <a:cs typeface="+mn-cs"/>
              </a:rPr>
              <a:t>Read Response</a:t>
            </a:r>
          </a:p>
        </p:txBody>
      </p:sp>
      <p:sp>
        <p:nvSpPr>
          <p:cNvPr id="39" name="TextBox 38">
            <a:extLst>
              <a:ext uri="{FF2B5EF4-FFF2-40B4-BE49-F238E27FC236}">
                <a16:creationId xmlns:a16="http://schemas.microsoft.com/office/drawing/2014/main" id="{104574BD-587C-424F-A857-50DF1A3242C6}"/>
              </a:ext>
            </a:extLst>
          </p:cNvPr>
          <p:cNvSpPr txBox="1"/>
          <p:nvPr/>
        </p:nvSpPr>
        <p:spPr>
          <a:xfrm>
            <a:off x="591848" y="4657070"/>
            <a:ext cx="11259873" cy="369204"/>
          </a:xfrm>
          <a:prstGeom prst="rect">
            <a:avLst/>
          </a:prstGeom>
          <a:noFill/>
        </p:spPr>
        <p:txBody>
          <a:bodyPr wrap="square" lIns="0" tIns="0" rIns="0" bIns="0" rtlCol="0">
            <a:spAutoFit/>
          </a:bodyPr>
          <a:lstStyle/>
          <a:p>
            <a:pPr marL="0" marR="0" lvl="0" indent="0" algn="l" defTabSz="1218438"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Reads are counted toward the VM cached limit, but </a:t>
            </a:r>
            <a:r>
              <a:rPr kumimoji="0" lang="en-US" sz="2399" b="1" i="0" u="sng"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not</a:t>
            </a: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a:t>
            </a:r>
            <a:r>
              <a:rPr kumimoji="0" lang="en-US" sz="2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uncached</a:t>
            </a: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limit</a:t>
            </a:r>
          </a:p>
        </p:txBody>
      </p:sp>
      <p:sp>
        <p:nvSpPr>
          <p:cNvPr id="45" name="TextBox 44">
            <a:extLst>
              <a:ext uri="{FF2B5EF4-FFF2-40B4-BE49-F238E27FC236}">
                <a16:creationId xmlns:a16="http://schemas.microsoft.com/office/drawing/2014/main" id="{2F9D8B96-EE76-4358-B330-92B099E46723}"/>
              </a:ext>
            </a:extLst>
          </p:cNvPr>
          <p:cNvSpPr txBox="1"/>
          <p:nvPr/>
        </p:nvSpPr>
        <p:spPr>
          <a:xfrm>
            <a:off x="449067"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VM Size</a:t>
            </a:r>
          </a:p>
        </p:txBody>
      </p:sp>
      <p:sp>
        <p:nvSpPr>
          <p:cNvPr id="46" name="TextBox 45">
            <a:extLst>
              <a:ext uri="{FF2B5EF4-FFF2-40B4-BE49-F238E27FC236}">
                <a16:creationId xmlns:a16="http://schemas.microsoft.com/office/drawing/2014/main" id="{B85B628F-EA0D-4F53-A79B-7ADDB972EE71}"/>
              </a:ext>
            </a:extLst>
          </p:cNvPr>
          <p:cNvSpPr txBox="1"/>
          <p:nvPr/>
        </p:nvSpPr>
        <p:spPr>
          <a:xfrm>
            <a:off x="5148201"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Cache</a:t>
            </a:r>
          </a:p>
        </p:txBody>
      </p:sp>
      <p:sp>
        <p:nvSpPr>
          <p:cNvPr id="47" name="TextBox 46">
            <a:extLst>
              <a:ext uri="{FF2B5EF4-FFF2-40B4-BE49-F238E27FC236}">
                <a16:creationId xmlns:a16="http://schemas.microsoft.com/office/drawing/2014/main" id="{859CC7F7-56EF-42EB-B1E0-D9DBD9144B7D}"/>
              </a:ext>
            </a:extLst>
          </p:cNvPr>
          <p:cNvSpPr txBox="1"/>
          <p:nvPr/>
        </p:nvSpPr>
        <p:spPr>
          <a:xfrm>
            <a:off x="9738548"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err="1">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Uncached</a:t>
            </a: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 Disk</a:t>
            </a:r>
          </a:p>
        </p:txBody>
      </p:sp>
      <p:sp>
        <p:nvSpPr>
          <p:cNvPr id="5" name="TextBox 4">
            <a:extLst>
              <a:ext uri="{FF2B5EF4-FFF2-40B4-BE49-F238E27FC236}">
                <a16:creationId xmlns:a16="http://schemas.microsoft.com/office/drawing/2014/main" id="{1611097B-EC01-47BB-8015-EBB783D604B7}"/>
              </a:ext>
            </a:extLst>
          </p:cNvPr>
          <p:cNvSpPr txBox="1"/>
          <p:nvPr/>
        </p:nvSpPr>
        <p:spPr>
          <a:xfrm>
            <a:off x="392024" y="903214"/>
            <a:ext cx="9391464" cy="664349"/>
          </a:xfrm>
          <a:prstGeom prst="rect">
            <a:avLst/>
          </a:prstGeom>
          <a:noFill/>
        </p:spPr>
        <p:txBody>
          <a:bodyPr wrap="square" lIns="182761" tIns="146209" rIns="182761" bIns="146209" rtlCol="0">
            <a:spAutoFit/>
          </a:bodyPr>
          <a:lstStyle/>
          <a:p>
            <a:pPr marL="0" marR="0" lvl="0" indent="0" algn="l" defTabSz="913829" rtl="0" eaLnBrk="1" fontAlgn="auto" latinLnBrk="0" hangingPunct="1">
              <a:lnSpc>
                <a:spcPct val="90000"/>
              </a:lnSpc>
              <a:spcBef>
                <a:spcPts val="0"/>
              </a:spcBef>
              <a:spcAft>
                <a:spcPts val="600"/>
              </a:spcAft>
              <a:buClrTx/>
              <a:buSzTx/>
              <a:buFontTx/>
              <a:buNone/>
              <a:tabLst/>
              <a:defRPr/>
            </a:pPr>
            <a:r>
              <a:rPr kumimoji="0" lang="en-US" sz="2665" b="0" i="0" u="none" strike="noStrike" kern="1200" cap="none" spc="0" normalizeH="0" baseline="0" noProof="0" dirty="0">
                <a:ln w="3175">
                  <a:noFill/>
                </a:ln>
                <a:solidFill>
                  <a:srgbClr val="0078D4"/>
                </a:solidFill>
                <a:effectLst/>
                <a:uLnTx/>
                <a:uFillTx/>
                <a:latin typeface="Segoe UI Semibold"/>
                <a:ea typeface="+mn-ea"/>
                <a:cs typeface="Segoe UI" pitchFamily="34" charset="0"/>
              </a:rPr>
              <a:t>If the data is available in cache…</a:t>
            </a:r>
          </a:p>
        </p:txBody>
      </p:sp>
    </p:spTree>
    <p:extLst>
      <p:ext uri="{BB962C8B-B14F-4D97-AF65-F5344CB8AC3E}">
        <p14:creationId xmlns:p14="http://schemas.microsoft.com/office/powerpoint/2010/main" val="25410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78"/>
          </a:xfrm>
        </p:spPr>
        <p:txBody>
          <a:bodyPr/>
          <a:lstStyle/>
          <a:p>
            <a:r>
              <a:rPr lang="en-US" dirty="0"/>
              <a:t>How </a:t>
            </a:r>
            <a:r>
              <a:rPr lang="en-US" dirty="0" err="1"/>
              <a:t>ReadOnly</a:t>
            </a:r>
            <a:r>
              <a:rPr lang="en-US" dirty="0"/>
              <a:t> Caching Works (Writes)</a:t>
            </a:r>
            <a:endParaRPr lang="en-US" sz="2798" dirty="0">
              <a:latin typeface="+mn-lt"/>
            </a:endParaRP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850" y="2451778"/>
            <a:ext cx="1827609" cy="1827609"/>
          </a:xfrm>
          <a:prstGeom prst="rect">
            <a:avLst/>
          </a:prstGeom>
        </p:spPr>
      </p:pic>
      <p:pic>
        <p:nvPicPr>
          <p:cNvPr id="4" name="Graphic 3">
            <a:extLst>
              <a:ext uri="{FF2B5EF4-FFF2-40B4-BE49-F238E27FC236}">
                <a16:creationId xmlns:a16="http://schemas.microsoft.com/office/drawing/2014/main" id="{773E22C6-6828-498E-B500-ABAD110C1C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118" y="2680229"/>
            <a:ext cx="1610035" cy="1370707"/>
          </a:xfrm>
          <a:prstGeom prst="rect">
            <a:avLst/>
          </a:prstGeom>
        </p:spPr>
      </p:pic>
      <p:grpSp>
        <p:nvGrpSpPr>
          <p:cNvPr id="19" name="Group 18">
            <a:extLst>
              <a:ext uri="{FF2B5EF4-FFF2-40B4-BE49-F238E27FC236}">
                <a16:creationId xmlns:a16="http://schemas.microsoft.com/office/drawing/2014/main" id="{42AE7D04-4F3B-4909-AB07-F8CF109025B5}"/>
              </a:ext>
            </a:extLst>
          </p:cNvPr>
          <p:cNvGrpSpPr>
            <a:grpSpLocks noChangeAspect="1"/>
          </p:cNvGrpSpPr>
          <p:nvPr/>
        </p:nvGrpSpPr>
        <p:grpSpPr>
          <a:xfrm>
            <a:off x="5290984" y="2451778"/>
            <a:ext cx="1827609" cy="1827609"/>
            <a:chOff x="4968800" y="2451139"/>
            <a:chExt cx="2414586" cy="2414586"/>
          </a:xfrm>
        </p:grpSpPr>
        <p:pic>
          <p:nvPicPr>
            <p:cNvPr id="9" name="Graphic 8">
              <a:extLst>
                <a:ext uri="{FF2B5EF4-FFF2-40B4-BE49-F238E27FC236}">
                  <a16:creationId xmlns:a16="http://schemas.microsoft.com/office/drawing/2014/main" id="{79106E5F-1E04-4279-9F56-E60E5087D6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8800" y="2451139"/>
              <a:ext cx="2414586" cy="2414586"/>
            </a:xfrm>
            <a:prstGeom prst="rect">
              <a:avLst/>
            </a:prstGeom>
          </p:spPr>
        </p:pic>
        <p:pic>
          <p:nvPicPr>
            <p:cNvPr id="17" name="Graphic 16" descr="Lightning bolt">
              <a:extLst>
                <a:ext uri="{FF2B5EF4-FFF2-40B4-BE49-F238E27FC236}">
                  <a16:creationId xmlns:a16="http://schemas.microsoft.com/office/drawing/2014/main" id="{4A53A540-B0A2-4277-AC6D-EA0FA9685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8893" y="3668602"/>
              <a:ext cx="914400" cy="914400"/>
            </a:xfrm>
            <a:prstGeom prst="rect">
              <a:avLst/>
            </a:prstGeom>
          </p:spPr>
        </p:pic>
      </p:grpSp>
      <p:cxnSp>
        <p:nvCxnSpPr>
          <p:cNvPr id="23" name="Straight Arrow Connector 22">
            <a:extLst>
              <a:ext uri="{FF2B5EF4-FFF2-40B4-BE49-F238E27FC236}">
                <a16:creationId xmlns:a16="http://schemas.microsoft.com/office/drawing/2014/main" id="{C188B91E-AC13-4DA3-96FD-3B60F7E34CAF}"/>
              </a:ext>
            </a:extLst>
          </p:cNvPr>
          <p:cNvCxnSpPr>
            <a:cxnSpLocks/>
          </p:cNvCxnSpPr>
          <p:nvPr/>
        </p:nvCxnSpPr>
        <p:spPr>
          <a:xfrm>
            <a:off x="2916721" y="3479807"/>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8978B41-94AD-41DE-B9E5-8A6F39D7C2B0}"/>
              </a:ext>
            </a:extLst>
          </p:cNvPr>
          <p:cNvSpPr txBox="1"/>
          <p:nvPr/>
        </p:nvSpPr>
        <p:spPr>
          <a:xfrm>
            <a:off x="2916722" y="3097567"/>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Segoe UI"/>
                <a:ea typeface="+mn-ea"/>
                <a:cs typeface="+mn-cs"/>
              </a:rPr>
              <a:t>Write Operation</a:t>
            </a:r>
          </a:p>
        </p:txBody>
      </p:sp>
      <p:cxnSp>
        <p:nvCxnSpPr>
          <p:cNvPr id="12" name="Straight Arrow Connector 11">
            <a:extLst>
              <a:ext uri="{FF2B5EF4-FFF2-40B4-BE49-F238E27FC236}">
                <a16:creationId xmlns:a16="http://schemas.microsoft.com/office/drawing/2014/main" id="{7DDFA0FC-EDED-44E3-8EE5-A25862D9300D}"/>
              </a:ext>
            </a:extLst>
          </p:cNvPr>
          <p:cNvCxnSpPr>
            <a:cxnSpLocks/>
          </p:cNvCxnSpPr>
          <p:nvPr/>
        </p:nvCxnSpPr>
        <p:spPr>
          <a:xfrm>
            <a:off x="7711042" y="3479807"/>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9B6340F-406E-4E1E-8914-A85AC581ED5A}"/>
              </a:ext>
            </a:extLst>
          </p:cNvPr>
          <p:cNvSpPr txBox="1"/>
          <p:nvPr/>
        </p:nvSpPr>
        <p:spPr>
          <a:xfrm>
            <a:off x="7711043" y="3097567"/>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Segoe UI"/>
                <a:ea typeface="+mn-ea"/>
                <a:cs typeface="+mn-cs"/>
              </a:rPr>
              <a:t>Write Operation</a:t>
            </a:r>
          </a:p>
        </p:txBody>
      </p:sp>
      <p:sp>
        <p:nvSpPr>
          <p:cNvPr id="16" name="TextBox 15">
            <a:extLst>
              <a:ext uri="{FF2B5EF4-FFF2-40B4-BE49-F238E27FC236}">
                <a16:creationId xmlns:a16="http://schemas.microsoft.com/office/drawing/2014/main" id="{C91D64EB-F91E-48D6-94C9-DE6B61528A62}"/>
              </a:ext>
            </a:extLst>
          </p:cNvPr>
          <p:cNvSpPr txBox="1"/>
          <p:nvPr/>
        </p:nvSpPr>
        <p:spPr>
          <a:xfrm>
            <a:off x="591849" y="4657070"/>
            <a:ext cx="10320664" cy="369204"/>
          </a:xfrm>
          <a:prstGeom prst="rect">
            <a:avLst/>
          </a:prstGeom>
          <a:noFill/>
        </p:spPr>
        <p:txBody>
          <a:bodyPr wrap="square" lIns="0" tIns="0" rIns="0" bIns="0" rtlCol="0">
            <a:spAutoFit/>
          </a:bodyPr>
          <a:lstStyle/>
          <a:p>
            <a:pPr marL="0" marR="0" lvl="0" indent="0" algn="l" defTabSz="1218438"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Writes are counted toward the VM </a:t>
            </a:r>
            <a:r>
              <a:rPr kumimoji="0" lang="en-US" sz="2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uncached</a:t>
            </a: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limit </a:t>
            </a:r>
            <a:r>
              <a:rPr kumimoji="0" lang="en-US" sz="2399" b="1" i="0" u="sng"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and</a:t>
            </a: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cached limit</a:t>
            </a:r>
          </a:p>
        </p:txBody>
      </p:sp>
      <p:sp>
        <p:nvSpPr>
          <p:cNvPr id="3" name="TextBox 2">
            <a:extLst>
              <a:ext uri="{FF2B5EF4-FFF2-40B4-BE49-F238E27FC236}">
                <a16:creationId xmlns:a16="http://schemas.microsoft.com/office/drawing/2014/main" id="{4A55A68F-3436-478B-A33F-F7A5D82FA575}"/>
              </a:ext>
            </a:extLst>
          </p:cNvPr>
          <p:cNvSpPr txBox="1"/>
          <p:nvPr/>
        </p:nvSpPr>
        <p:spPr>
          <a:xfrm>
            <a:off x="449067"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VM Size</a:t>
            </a:r>
          </a:p>
        </p:txBody>
      </p:sp>
      <p:sp>
        <p:nvSpPr>
          <p:cNvPr id="5" name="TextBox 4">
            <a:extLst>
              <a:ext uri="{FF2B5EF4-FFF2-40B4-BE49-F238E27FC236}">
                <a16:creationId xmlns:a16="http://schemas.microsoft.com/office/drawing/2014/main" id="{CBAF4990-5A4E-437C-88CF-65F3804962AA}"/>
              </a:ext>
            </a:extLst>
          </p:cNvPr>
          <p:cNvSpPr txBox="1"/>
          <p:nvPr/>
        </p:nvSpPr>
        <p:spPr>
          <a:xfrm>
            <a:off x="5148201"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Cache</a:t>
            </a:r>
          </a:p>
        </p:txBody>
      </p:sp>
      <p:sp>
        <p:nvSpPr>
          <p:cNvPr id="6" name="TextBox 5">
            <a:extLst>
              <a:ext uri="{FF2B5EF4-FFF2-40B4-BE49-F238E27FC236}">
                <a16:creationId xmlns:a16="http://schemas.microsoft.com/office/drawing/2014/main" id="{20A7D93C-C4C4-4B68-9B24-28DC50368059}"/>
              </a:ext>
            </a:extLst>
          </p:cNvPr>
          <p:cNvSpPr txBox="1"/>
          <p:nvPr/>
        </p:nvSpPr>
        <p:spPr>
          <a:xfrm>
            <a:off x="9738548"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err="1">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Uncached</a:t>
            </a: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 Disk</a:t>
            </a:r>
          </a:p>
        </p:txBody>
      </p:sp>
      <p:sp>
        <p:nvSpPr>
          <p:cNvPr id="8" name="TextBox 7">
            <a:extLst>
              <a:ext uri="{FF2B5EF4-FFF2-40B4-BE49-F238E27FC236}">
                <a16:creationId xmlns:a16="http://schemas.microsoft.com/office/drawing/2014/main" id="{EDC54C68-ADE9-4E26-9319-6746413D7A07}"/>
              </a:ext>
            </a:extLst>
          </p:cNvPr>
          <p:cNvSpPr txBox="1"/>
          <p:nvPr/>
        </p:nvSpPr>
        <p:spPr>
          <a:xfrm>
            <a:off x="392024" y="903214"/>
            <a:ext cx="9391464" cy="664349"/>
          </a:xfrm>
          <a:prstGeom prst="rect">
            <a:avLst/>
          </a:prstGeom>
          <a:noFill/>
        </p:spPr>
        <p:txBody>
          <a:bodyPr wrap="square" lIns="182761" tIns="146209" rIns="182761" bIns="146209" rtlCol="0">
            <a:spAutoFit/>
          </a:bodyPr>
          <a:lstStyle/>
          <a:p>
            <a:pPr marL="0" marR="0" lvl="0" indent="0" algn="l" defTabSz="913829" rtl="0" eaLnBrk="1" fontAlgn="auto" latinLnBrk="0" hangingPunct="1">
              <a:lnSpc>
                <a:spcPct val="90000"/>
              </a:lnSpc>
              <a:spcBef>
                <a:spcPts val="0"/>
              </a:spcBef>
              <a:spcAft>
                <a:spcPts val="600"/>
              </a:spcAft>
              <a:buClrTx/>
              <a:buSzTx/>
              <a:buFontTx/>
              <a:buNone/>
              <a:tabLst/>
              <a:defRPr/>
            </a:pPr>
            <a:r>
              <a:rPr kumimoji="0" lang="en-US" sz="2665" b="0" i="0" u="none" strike="noStrike" kern="1200" cap="none" spc="0" normalizeH="0" baseline="0" noProof="0" dirty="0">
                <a:ln w="3175">
                  <a:noFill/>
                </a:ln>
                <a:solidFill>
                  <a:srgbClr val="0078D4"/>
                </a:solidFill>
                <a:effectLst/>
                <a:uLnTx/>
                <a:uFillTx/>
                <a:latin typeface="Segoe UI Semibold"/>
                <a:ea typeface="+mn-ea"/>
                <a:cs typeface="Segoe UI" pitchFamily="34" charset="0"/>
              </a:rPr>
              <a:t>Completing a write operation…</a:t>
            </a:r>
          </a:p>
        </p:txBody>
      </p:sp>
    </p:spTree>
    <p:extLst>
      <p:ext uri="{BB962C8B-B14F-4D97-AF65-F5344CB8AC3E}">
        <p14:creationId xmlns:p14="http://schemas.microsoft.com/office/powerpoint/2010/main" val="312315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3"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1107354"/>
          </a:xfrm>
        </p:spPr>
        <p:txBody>
          <a:bodyPr/>
          <a:lstStyle/>
          <a:p>
            <a:r>
              <a:rPr lang="en-US" dirty="0"/>
              <a:t>How </a:t>
            </a:r>
            <a:r>
              <a:rPr lang="en-US" dirty="0" err="1">
                <a:solidFill>
                  <a:srgbClr val="C00000"/>
                </a:solidFill>
              </a:rPr>
              <a:t>ReadWrite</a:t>
            </a:r>
            <a:r>
              <a:rPr lang="en-US" dirty="0"/>
              <a:t> Caching Works (Writes)</a:t>
            </a:r>
            <a:br>
              <a:rPr lang="en-US" dirty="0"/>
            </a:br>
            <a:r>
              <a:rPr lang="en-US" dirty="0"/>
              <a:t> </a:t>
            </a:r>
            <a:r>
              <a:rPr lang="en-US" sz="2798" dirty="0">
                <a:latin typeface="+mn-lt"/>
              </a:rPr>
              <a:t>The only difference is when a write occurs..</a:t>
            </a:r>
            <a:endParaRPr lang="en-US" dirty="0">
              <a:latin typeface="+mn-lt"/>
            </a:endParaRP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850" y="2451778"/>
            <a:ext cx="1827609" cy="1827609"/>
          </a:xfrm>
          <a:prstGeom prst="rect">
            <a:avLst/>
          </a:prstGeom>
        </p:spPr>
      </p:pic>
      <p:pic>
        <p:nvPicPr>
          <p:cNvPr id="4" name="Graphic 3">
            <a:extLst>
              <a:ext uri="{FF2B5EF4-FFF2-40B4-BE49-F238E27FC236}">
                <a16:creationId xmlns:a16="http://schemas.microsoft.com/office/drawing/2014/main" id="{773E22C6-6828-498E-B500-ABAD110C1C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118" y="2680229"/>
            <a:ext cx="1610035" cy="1370707"/>
          </a:xfrm>
          <a:prstGeom prst="rect">
            <a:avLst/>
          </a:prstGeom>
        </p:spPr>
      </p:pic>
      <p:grpSp>
        <p:nvGrpSpPr>
          <p:cNvPr id="19" name="Group 18">
            <a:extLst>
              <a:ext uri="{FF2B5EF4-FFF2-40B4-BE49-F238E27FC236}">
                <a16:creationId xmlns:a16="http://schemas.microsoft.com/office/drawing/2014/main" id="{42AE7D04-4F3B-4909-AB07-F8CF109025B5}"/>
              </a:ext>
            </a:extLst>
          </p:cNvPr>
          <p:cNvGrpSpPr>
            <a:grpSpLocks noChangeAspect="1"/>
          </p:cNvGrpSpPr>
          <p:nvPr/>
        </p:nvGrpSpPr>
        <p:grpSpPr>
          <a:xfrm>
            <a:off x="5290984" y="2451778"/>
            <a:ext cx="1827609" cy="1827609"/>
            <a:chOff x="4968800" y="2451139"/>
            <a:chExt cx="2414586" cy="2414586"/>
          </a:xfrm>
        </p:grpSpPr>
        <p:pic>
          <p:nvPicPr>
            <p:cNvPr id="9" name="Graphic 8">
              <a:extLst>
                <a:ext uri="{FF2B5EF4-FFF2-40B4-BE49-F238E27FC236}">
                  <a16:creationId xmlns:a16="http://schemas.microsoft.com/office/drawing/2014/main" id="{79106E5F-1E04-4279-9F56-E60E5087D6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8800" y="2451139"/>
              <a:ext cx="2414586" cy="2414586"/>
            </a:xfrm>
            <a:prstGeom prst="rect">
              <a:avLst/>
            </a:prstGeom>
          </p:spPr>
        </p:pic>
        <p:pic>
          <p:nvPicPr>
            <p:cNvPr id="17" name="Graphic 16" descr="Lightning bolt">
              <a:extLst>
                <a:ext uri="{FF2B5EF4-FFF2-40B4-BE49-F238E27FC236}">
                  <a16:creationId xmlns:a16="http://schemas.microsoft.com/office/drawing/2014/main" id="{4A53A540-B0A2-4277-AC6D-EA0FA9685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8893" y="3668602"/>
              <a:ext cx="914400" cy="914400"/>
            </a:xfrm>
            <a:prstGeom prst="rect">
              <a:avLst/>
            </a:prstGeom>
          </p:spPr>
        </p:pic>
      </p:grpSp>
      <p:cxnSp>
        <p:nvCxnSpPr>
          <p:cNvPr id="23" name="Straight Arrow Connector 22">
            <a:extLst>
              <a:ext uri="{FF2B5EF4-FFF2-40B4-BE49-F238E27FC236}">
                <a16:creationId xmlns:a16="http://schemas.microsoft.com/office/drawing/2014/main" id="{C188B91E-AC13-4DA3-96FD-3B60F7E34CAF}"/>
              </a:ext>
            </a:extLst>
          </p:cNvPr>
          <p:cNvCxnSpPr>
            <a:cxnSpLocks/>
          </p:cNvCxnSpPr>
          <p:nvPr/>
        </p:nvCxnSpPr>
        <p:spPr>
          <a:xfrm>
            <a:off x="2916721" y="3479807"/>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8978B41-94AD-41DE-B9E5-8A6F39D7C2B0}"/>
              </a:ext>
            </a:extLst>
          </p:cNvPr>
          <p:cNvSpPr txBox="1"/>
          <p:nvPr/>
        </p:nvSpPr>
        <p:spPr>
          <a:xfrm>
            <a:off x="2916722" y="3097567"/>
            <a:ext cx="2037022"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Segoe UI"/>
                <a:ea typeface="+mn-ea"/>
                <a:cs typeface="+mn-cs"/>
              </a:rPr>
              <a:t>Write Operation</a:t>
            </a:r>
          </a:p>
        </p:txBody>
      </p:sp>
      <p:cxnSp>
        <p:nvCxnSpPr>
          <p:cNvPr id="12" name="Straight Arrow Connector 11">
            <a:extLst>
              <a:ext uri="{FF2B5EF4-FFF2-40B4-BE49-F238E27FC236}">
                <a16:creationId xmlns:a16="http://schemas.microsoft.com/office/drawing/2014/main" id="{7DDFA0FC-EDED-44E3-8EE5-A25862D9300D}"/>
              </a:ext>
            </a:extLst>
          </p:cNvPr>
          <p:cNvCxnSpPr>
            <a:cxnSpLocks/>
          </p:cNvCxnSpPr>
          <p:nvPr/>
        </p:nvCxnSpPr>
        <p:spPr>
          <a:xfrm>
            <a:off x="7711042" y="3479807"/>
            <a:ext cx="2037024" cy="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9B6340F-406E-4E1E-8914-A85AC581ED5A}"/>
              </a:ext>
            </a:extLst>
          </p:cNvPr>
          <p:cNvSpPr txBox="1"/>
          <p:nvPr/>
        </p:nvSpPr>
        <p:spPr>
          <a:xfrm>
            <a:off x="7682487" y="2934975"/>
            <a:ext cx="2037022" cy="861326"/>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Segoe UI"/>
                <a:ea typeface="+mn-ea"/>
                <a:cs typeface="+mn-cs"/>
              </a:rPr>
              <a:t>Lazy Write</a:t>
            </a:r>
            <a:r>
              <a:rPr kumimoji="0" lang="en-US" sz="3598" b="0" i="0"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Segoe UI"/>
                <a:ea typeface="+mn-ea"/>
                <a:cs typeface="+mn-cs"/>
              </a:rPr>
              <a:t> </a:t>
            </a:r>
            <a:r>
              <a:rPr kumimoji="0" lang="en-US" sz="1999" b="0" i="0" u="none" strike="noStrike" kern="1200" cap="none" spc="0" normalizeH="0" baseline="0" noProof="0" dirty="0">
                <a:ln>
                  <a:noFill/>
                </a:ln>
                <a:solidFill>
                  <a:srgbClr val="92D050"/>
                </a:solidFill>
                <a:effectLst>
                  <a:outerShdw blurRad="38100" dist="38100" dir="2700000" algn="tl">
                    <a:srgbClr val="000000">
                      <a:alpha val="43137"/>
                    </a:srgbClr>
                  </a:outerShdw>
                </a:effectLst>
                <a:uLnTx/>
                <a:uFillTx/>
                <a:latin typeface="Segoe UI"/>
                <a:ea typeface="+mn-ea"/>
                <a:cs typeface="+mn-cs"/>
              </a:rPr>
              <a:t>Operation</a:t>
            </a:r>
          </a:p>
        </p:txBody>
      </p:sp>
      <p:sp>
        <p:nvSpPr>
          <p:cNvPr id="16" name="TextBox 15">
            <a:extLst>
              <a:ext uri="{FF2B5EF4-FFF2-40B4-BE49-F238E27FC236}">
                <a16:creationId xmlns:a16="http://schemas.microsoft.com/office/drawing/2014/main" id="{C91D64EB-F91E-48D6-94C9-DE6B61528A62}"/>
              </a:ext>
            </a:extLst>
          </p:cNvPr>
          <p:cNvSpPr txBox="1"/>
          <p:nvPr/>
        </p:nvSpPr>
        <p:spPr>
          <a:xfrm>
            <a:off x="591849" y="4657070"/>
            <a:ext cx="10320664" cy="369204"/>
          </a:xfrm>
          <a:prstGeom prst="rect">
            <a:avLst/>
          </a:prstGeom>
          <a:noFill/>
        </p:spPr>
        <p:txBody>
          <a:bodyPr wrap="square" lIns="0" tIns="0" rIns="0" bIns="0" rtlCol="0">
            <a:spAutoFit/>
          </a:bodyPr>
          <a:lstStyle/>
          <a:p>
            <a:pPr marL="0" marR="0" lvl="0" indent="0" algn="l" defTabSz="1218438"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Writes are counted toward the VM cached limit </a:t>
            </a:r>
            <a:r>
              <a:rPr kumimoji="0" lang="en-US" sz="2399" b="1" i="0" u="sng"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and</a:t>
            </a: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the </a:t>
            </a:r>
            <a:r>
              <a:rPr kumimoji="0" lang="en-US" sz="2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uncached</a:t>
            </a:r>
            <a:r>
              <a:rPr kumimoji="0" lang="en-US" sz="23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limit</a:t>
            </a:r>
          </a:p>
        </p:txBody>
      </p:sp>
      <p:sp>
        <p:nvSpPr>
          <p:cNvPr id="3" name="TextBox 2">
            <a:extLst>
              <a:ext uri="{FF2B5EF4-FFF2-40B4-BE49-F238E27FC236}">
                <a16:creationId xmlns:a16="http://schemas.microsoft.com/office/drawing/2014/main" id="{4A55A68F-3436-478B-A33F-F7A5D82FA575}"/>
              </a:ext>
            </a:extLst>
          </p:cNvPr>
          <p:cNvSpPr txBox="1"/>
          <p:nvPr/>
        </p:nvSpPr>
        <p:spPr>
          <a:xfrm>
            <a:off x="449067"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VM Size</a:t>
            </a:r>
          </a:p>
        </p:txBody>
      </p:sp>
      <p:sp>
        <p:nvSpPr>
          <p:cNvPr id="5" name="TextBox 4">
            <a:extLst>
              <a:ext uri="{FF2B5EF4-FFF2-40B4-BE49-F238E27FC236}">
                <a16:creationId xmlns:a16="http://schemas.microsoft.com/office/drawing/2014/main" id="{CBAF4990-5A4E-437C-88CF-65F3804962AA}"/>
              </a:ext>
            </a:extLst>
          </p:cNvPr>
          <p:cNvSpPr txBox="1"/>
          <p:nvPr/>
        </p:nvSpPr>
        <p:spPr>
          <a:xfrm>
            <a:off x="5148201"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Cache</a:t>
            </a:r>
          </a:p>
        </p:txBody>
      </p:sp>
      <p:sp>
        <p:nvSpPr>
          <p:cNvPr id="6" name="TextBox 5">
            <a:extLst>
              <a:ext uri="{FF2B5EF4-FFF2-40B4-BE49-F238E27FC236}">
                <a16:creationId xmlns:a16="http://schemas.microsoft.com/office/drawing/2014/main" id="{20A7D93C-C4C4-4B68-9B24-28DC50368059}"/>
              </a:ext>
            </a:extLst>
          </p:cNvPr>
          <p:cNvSpPr txBox="1"/>
          <p:nvPr/>
        </p:nvSpPr>
        <p:spPr>
          <a:xfrm>
            <a:off x="9738548" y="4203236"/>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err="1">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Uncached</a:t>
            </a: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 Disk</a:t>
            </a:r>
          </a:p>
        </p:txBody>
      </p:sp>
    </p:spTree>
    <p:extLst>
      <p:ext uri="{BB962C8B-B14F-4D97-AF65-F5344CB8AC3E}">
        <p14:creationId xmlns:p14="http://schemas.microsoft.com/office/powerpoint/2010/main" val="6279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3"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50" y="459135"/>
            <a:ext cx="5171494" cy="553638"/>
          </a:xfrm>
        </p:spPr>
        <p:txBody>
          <a:bodyPr/>
          <a:lstStyle/>
          <a:p>
            <a:r>
              <a:rPr lang="en-US" dirty="0"/>
              <a:t>Benefits of Host Caching</a:t>
            </a:r>
          </a:p>
        </p:txBody>
      </p:sp>
      <p:pic>
        <p:nvPicPr>
          <p:cNvPr id="5" name="Graphic 4" descr="Database with solid fill">
            <a:extLst>
              <a:ext uri="{FF2B5EF4-FFF2-40B4-BE49-F238E27FC236}">
                <a16:creationId xmlns:a16="http://schemas.microsoft.com/office/drawing/2014/main" id="{BD203B92-CECF-468F-9E4F-D25595729C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16498" y="364518"/>
            <a:ext cx="713910" cy="713910"/>
          </a:xfrm>
          <a:prstGeom prst="rect">
            <a:avLst/>
          </a:prstGeom>
        </p:spPr>
      </p:pic>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6689" y="2185308"/>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16865" y="76695"/>
            <a:ext cx="2113174" cy="215315"/>
          </a:xfrm>
          <a:prstGeom prst="rect">
            <a:avLst/>
          </a:prstGeom>
          <a:noFill/>
        </p:spPr>
        <p:txBody>
          <a:bodyPr wrap="square" lIns="0" tIns="0" rIns="0" bIns="0" rtlCol="0">
            <a:spAutoFit/>
          </a:bodyPr>
          <a:lstStyle/>
          <a:p>
            <a:pPr algn="ctr" defTabSz="1218438"/>
            <a:r>
              <a:rPr lang="en-US" sz="1399" dirty="0">
                <a:gradFill>
                  <a:gsLst>
                    <a:gs pos="2917">
                      <a:srgbClr val="000000"/>
                    </a:gs>
                    <a:gs pos="30000">
                      <a:srgbClr val="000000"/>
                    </a:gs>
                  </a:gsLst>
                  <a:lin ang="5400000" scaled="0"/>
                </a:gradFill>
                <a:effectLst>
                  <a:outerShdw blurRad="38100" dist="38100" dir="2700000" algn="tl">
                    <a:srgbClr val="000000">
                      <a:alpha val="43137"/>
                    </a:srgbClr>
                  </a:outerShdw>
                </a:effectLst>
                <a:latin typeface="Segoe UI"/>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088308" y="1909761"/>
            <a:ext cx="2113174" cy="215315"/>
          </a:xfrm>
          <a:prstGeom prst="rect">
            <a:avLst/>
          </a:prstGeom>
          <a:noFill/>
        </p:spPr>
        <p:txBody>
          <a:bodyPr wrap="square" lIns="0" tIns="0" rIns="0" bIns="0" rtlCol="0">
            <a:spAutoFit/>
          </a:bodyPr>
          <a:lstStyle>
            <a:defPPr>
              <a:defRPr lang="en-US"/>
            </a:defPPr>
            <a:lvl1pPr algn="ctr">
              <a:defRPr sz="1400">
                <a:gradFill>
                  <a:gsLst>
                    <a:gs pos="2917">
                      <a:schemeClr val="tx1"/>
                    </a:gs>
                    <a:gs pos="30000">
                      <a:schemeClr val="tx1"/>
                    </a:gs>
                  </a:gsLst>
                  <a:lin ang="5400000" scaled="0"/>
                </a:gradFill>
                <a:effectLst>
                  <a:outerShdw blurRad="38100" dist="38100" dir="2700000" algn="tl">
                    <a:srgbClr val="000000">
                      <a:alpha val="43137"/>
                    </a:srgbClr>
                  </a:outerShdw>
                </a:effectLst>
              </a:defRPr>
            </a:lvl1pPr>
          </a:lstStyle>
          <a:p>
            <a:pPr defTabSz="1218438"/>
            <a:r>
              <a:rPr lang="en-US" sz="1399" dirty="0">
                <a:gradFill>
                  <a:gsLst>
                    <a:gs pos="2917">
                      <a:srgbClr val="000000"/>
                    </a:gs>
                    <a:gs pos="30000">
                      <a:srgbClr val="000000"/>
                    </a:gs>
                  </a:gsLst>
                  <a:lin ang="5400000" scaled="0"/>
                </a:gradFill>
                <a:latin typeface="Segoe UI"/>
              </a:rPr>
              <a:t>Standard_E8ds_v4</a:t>
            </a:r>
          </a:p>
        </p:txBody>
      </p:sp>
      <p:sp>
        <p:nvSpPr>
          <p:cNvPr id="18" name="TextBox 17">
            <a:extLst>
              <a:ext uri="{FF2B5EF4-FFF2-40B4-BE49-F238E27FC236}">
                <a16:creationId xmlns:a16="http://schemas.microsoft.com/office/drawing/2014/main" id="{109FECBF-FDEA-4CE0-91B7-33B7E2D4EDCB}"/>
              </a:ext>
            </a:extLst>
          </p:cNvPr>
          <p:cNvSpPr txBox="1"/>
          <p:nvPr/>
        </p:nvSpPr>
        <p:spPr>
          <a:xfrm>
            <a:off x="4209063" y="6083983"/>
            <a:ext cx="2072836" cy="215315"/>
          </a:xfrm>
          <a:prstGeom prst="rect">
            <a:avLst/>
          </a:prstGeom>
          <a:noFill/>
        </p:spPr>
        <p:txBody>
          <a:bodyPr wrap="square" lIns="0" tIns="0" rIns="0" bIns="0" rtlCol="0">
            <a:spAutoFit/>
          </a:bodyPr>
          <a:lstStyle>
            <a:defPPr>
              <a:defRPr lang="en-US"/>
            </a:defPPr>
            <a:lvl1pPr algn="ctr">
              <a:defRPr sz="1400">
                <a:gradFill>
                  <a:gsLst>
                    <a:gs pos="2917">
                      <a:schemeClr val="tx1"/>
                    </a:gs>
                    <a:gs pos="30000">
                      <a:schemeClr val="tx1"/>
                    </a:gs>
                  </a:gsLst>
                  <a:lin ang="5400000" scaled="0"/>
                </a:gradFill>
                <a:effectLst>
                  <a:outerShdw blurRad="38100" dist="38100" dir="2700000" algn="tl">
                    <a:srgbClr val="000000">
                      <a:alpha val="43137"/>
                    </a:srgbClr>
                  </a:outerShdw>
                </a:effectLst>
              </a:defRPr>
            </a:lvl1pPr>
          </a:lstStyle>
          <a:p>
            <a:pPr defTabSz="1218438"/>
            <a:r>
              <a:rPr lang="en-US" sz="1399" dirty="0">
                <a:gradFill>
                  <a:gsLst>
                    <a:gs pos="2917">
                      <a:srgbClr val="000000"/>
                    </a:gs>
                    <a:gs pos="30000">
                      <a:srgbClr val="000000"/>
                    </a:gs>
                  </a:gsLst>
                  <a:lin ang="5400000" scaled="0"/>
                </a:gradFill>
                <a:latin typeface="Segoe UI"/>
              </a:rPr>
              <a:t>Data Disk P30 (RO)</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348229" y="1078426"/>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7986772" y="1002981"/>
            <a:ext cx="2113174" cy="430631"/>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defTabSz="1218438"/>
            <a:r>
              <a:rPr lang="en-US" sz="1399" dirty="0">
                <a:latin typeface="Segoe UI"/>
              </a:rPr>
              <a:t>15,000 IOPs</a:t>
            </a:r>
          </a:p>
          <a:p>
            <a:pPr defTabSz="1218438"/>
            <a:r>
              <a:rPr lang="en-US" sz="1399" dirty="0">
                <a:latin typeface="Segoe UI"/>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492159" y="4193330"/>
            <a:ext cx="2018982" cy="1147727"/>
          </a:xfrm>
          <a:prstGeom prst="bentConnector3">
            <a:avLst>
              <a:gd name="adj1" fmla="val 100025"/>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605196" y="425963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defTabSz="1218438"/>
            <a:r>
              <a:rPr lang="en-US" sz="1199" dirty="0">
                <a:latin typeface="Segoe UI"/>
              </a:rPr>
              <a:t>5,000 IOPs</a:t>
            </a:r>
          </a:p>
          <a:p>
            <a:pPr defTabSz="1218438"/>
            <a:r>
              <a:rPr lang="en-US" sz="1199" dirty="0">
                <a:latin typeface="Segoe UI"/>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a:off x="8348229" y="4597248"/>
            <a:ext cx="0" cy="74381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500789" y="5187448"/>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defTabSz="1218438"/>
            <a:r>
              <a:rPr lang="en-US" sz="1199" dirty="0">
                <a:latin typeface="Segoe UI"/>
              </a:rPr>
              <a:t>5,000 IOPs</a:t>
            </a:r>
          </a:p>
          <a:p>
            <a:pPr defTabSz="1218438"/>
            <a:r>
              <a:rPr lang="en-US" sz="1199" dirty="0">
                <a:latin typeface="Segoe UI"/>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a:off x="8874044" y="4177195"/>
            <a:ext cx="2389146" cy="1093942"/>
          </a:xfrm>
          <a:prstGeom prst="bentConnector3">
            <a:avLst>
              <a:gd name="adj1" fmla="val 99823"/>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10191895" y="4281557"/>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defTabSz="1218438"/>
            <a:r>
              <a:rPr lang="en-US" sz="1199" dirty="0">
                <a:latin typeface="Segoe UI"/>
              </a:rPr>
              <a:t>5,000 IOPs</a:t>
            </a:r>
          </a:p>
          <a:p>
            <a:pPr defTabSz="1218438"/>
            <a:r>
              <a:rPr lang="en-US" sz="1199" dirty="0">
                <a:latin typeface="Segoe UI"/>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001882" y="3881445"/>
            <a:ext cx="2638241" cy="1459612"/>
          </a:xfrm>
          <a:prstGeom prst="bentConnector3">
            <a:avLst>
              <a:gd name="adj1" fmla="val -132"/>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V="1">
            <a:off x="7981008" y="4587385"/>
            <a:ext cx="0" cy="726807"/>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593141" y="3373720"/>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defTabSz="1218438"/>
            <a:r>
              <a:rPr lang="en-US" sz="1199" dirty="0">
                <a:latin typeface="Segoe UI"/>
              </a:rPr>
              <a:t>5,000 IOPs</a:t>
            </a:r>
          </a:p>
          <a:p>
            <a:pPr defTabSz="1218438"/>
            <a:r>
              <a:rPr lang="en-US" sz="1199" dirty="0">
                <a:latin typeface="Segoe UI"/>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12033" y="4902047"/>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defTabSz="1218438"/>
            <a:r>
              <a:rPr lang="en-US" sz="1199" dirty="0">
                <a:latin typeface="Segoe UI"/>
              </a:rPr>
              <a:t>5,000 IOPs</a:t>
            </a:r>
          </a:p>
          <a:p>
            <a:pPr defTabSz="1218438"/>
            <a:r>
              <a:rPr lang="en-US" sz="1199" dirty="0">
                <a:latin typeface="Segoe UI"/>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79259" y="3862617"/>
            <a:ext cx="2836876" cy="1426671"/>
          </a:xfrm>
          <a:prstGeom prst="bentConnector3">
            <a:avLst>
              <a:gd name="adj1" fmla="val -43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611175" y="3373720"/>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defTabSz="1218438"/>
            <a:r>
              <a:rPr lang="en-US" sz="1199" dirty="0">
                <a:latin typeface="Segoe UI"/>
              </a:rPr>
              <a:t>5,000 IOPs</a:t>
            </a:r>
          </a:p>
          <a:p>
            <a:pPr defTabSz="1218438"/>
            <a:r>
              <a:rPr lang="en-US" sz="1199" dirty="0">
                <a:latin typeface="Segoe UI"/>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986772" y="1078426"/>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6277841" y="1003310"/>
            <a:ext cx="2113174" cy="430631"/>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defTabSz="1218438"/>
            <a:r>
              <a:rPr lang="en-US" sz="1399" dirty="0">
                <a:latin typeface="Segoe UI"/>
              </a:rPr>
              <a:t>15,000 IOPs</a:t>
            </a:r>
          </a:p>
          <a:p>
            <a:pPr defTabSz="1218438"/>
            <a:r>
              <a:rPr lang="en-US" sz="1399" dirty="0">
                <a:latin typeface="Segoe UI"/>
              </a:rPr>
              <a:t>Request</a:t>
            </a:r>
          </a:p>
        </p:txBody>
      </p:sp>
      <p:grpSp>
        <p:nvGrpSpPr>
          <p:cNvPr id="31" name="Group 30">
            <a:extLst>
              <a:ext uri="{FF2B5EF4-FFF2-40B4-BE49-F238E27FC236}">
                <a16:creationId xmlns:a16="http://schemas.microsoft.com/office/drawing/2014/main" id="{AD654C19-CE46-433D-ACFF-379AE75B39E8}"/>
              </a:ext>
            </a:extLst>
          </p:cNvPr>
          <p:cNvGrpSpPr>
            <a:grpSpLocks noChangeAspect="1"/>
          </p:cNvGrpSpPr>
          <p:nvPr/>
        </p:nvGrpSpPr>
        <p:grpSpPr>
          <a:xfrm>
            <a:off x="7795107" y="3685319"/>
            <a:ext cx="754339" cy="754339"/>
            <a:chOff x="4968800" y="2451139"/>
            <a:chExt cx="2414586" cy="2414586"/>
          </a:xfrm>
        </p:grpSpPr>
        <p:pic>
          <p:nvPicPr>
            <p:cNvPr id="34" name="Graphic 33">
              <a:extLst>
                <a:ext uri="{FF2B5EF4-FFF2-40B4-BE49-F238E27FC236}">
                  <a16:creationId xmlns:a16="http://schemas.microsoft.com/office/drawing/2014/main" id="{43D07A20-3877-4ACC-8BB6-3D9E2A3C8B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8800" y="2451139"/>
              <a:ext cx="2414586" cy="2414586"/>
            </a:xfrm>
            <a:prstGeom prst="rect">
              <a:avLst/>
            </a:prstGeom>
          </p:spPr>
        </p:pic>
        <p:pic>
          <p:nvPicPr>
            <p:cNvPr id="36" name="Graphic 35" descr="Lightning bolt">
              <a:extLst>
                <a:ext uri="{FF2B5EF4-FFF2-40B4-BE49-F238E27FC236}">
                  <a16:creationId xmlns:a16="http://schemas.microsoft.com/office/drawing/2014/main" id="{FF3E709D-0E8E-4337-AA5F-DF3291BE15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18893" y="3668602"/>
              <a:ext cx="914400" cy="914400"/>
            </a:xfrm>
            <a:prstGeom prst="rect">
              <a:avLst/>
            </a:prstGeom>
          </p:spPr>
        </p:pic>
      </p:grpSp>
      <p:sp>
        <p:nvSpPr>
          <p:cNvPr id="29" name="TextBox 28">
            <a:extLst>
              <a:ext uri="{FF2B5EF4-FFF2-40B4-BE49-F238E27FC236}">
                <a16:creationId xmlns:a16="http://schemas.microsoft.com/office/drawing/2014/main" id="{B88C713A-E943-4A7F-A233-164720D1B730}"/>
              </a:ext>
            </a:extLst>
          </p:cNvPr>
          <p:cNvSpPr txBox="1"/>
          <p:nvPr/>
        </p:nvSpPr>
        <p:spPr>
          <a:xfrm>
            <a:off x="7149015" y="6144103"/>
            <a:ext cx="2072836" cy="215315"/>
          </a:xfrm>
          <a:prstGeom prst="rect">
            <a:avLst/>
          </a:prstGeom>
          <a:noFill/>
        </p:spPr>
        <p:txBody>
          <a:bodyPr wrap="square" lIns="0" tIns="0" rIns="0" bIns="0" rtlCol="0">
            <a:spAutoFit/>
          </a:bodyPr>
          <a:lstStyle>
            <a:defPPr>
              <a:defRPr lang="en-US"/>
            </a:defPPr>
            <a:lvl1pPr algn="ctr">
              <a:defRPr sz="1400">
                <a:gradFill>
                  <a:gsLst>
                    <a:gs pos="2917">
                      <a:schemeClr val="tx1"/>
                    </a:gs>
                    <a:gs pos="30000">
                      <a:schemeClr val="tx1"/>
                    </a:gs>
                  </a:gsLst>
                  <a:lin ang="5400000" scaled="0"/>
                </a:gradFill>
                <a:effectLst>
                  <a:outerShdw blurRad="38100" dist="38100" dir="2700000" algn="tl">
                    <a:srgbClr val="000000">
                      <a:alpha val="43137"/>
                    </a:srgbClr>
                  </a:outerShdw>
                </a:effectLst>
              </a:defRPr>
            </a:lvl1pPr>
          </a:lstStyle>
          <a:p>
            <a:pPr defTabSz="1218438"/>
            <a:r>
              <a:rPr lang="en-US" sz="1399" dirty="0">
                <a:gradFill>
                  <a:gsLst>
                    <a:gs pos="2917">
                      <a:srgbClr val="000000"/>
                    </a:gs>
                    <a:gs pos="30000">
                      <a:srgbClr val="000000"/>
                    </a:gs>
                  </a:gsLst>
                  <a:lin ang="5400000" scaled="0"/>
                </a:gradFill>
                <a:latin typeface="Segoe UI"/>
              </a:rPr>
              <a:t>Data Disk P30 (RO)</a:t>
            </a:r>
          </a:p>
        </p:txBody>
      </p:sp>
      <p:sp>
        <p:nvSpPr>
          <p:cNvPr id="39" name="TextBox 38">
            <a:extLst>
              <a:ext uri="{FF2B5EF4-FFF2-40B4-BE49-F238E27FC236}">
                <a16:creationId xmlns:a16="http://schemas.microsoft.com/office/drawing/2014/main" id="{65BD4054-0D59-48AA-A321-87F7F8F805B2}"/>
              </a:ext>
            </a:extLst>
          </p:cNvPr>
          <p:cNvSpPr txBox="1"/>
          <p:nvPr/>
        </p:nvSpPr>
        <p:spPr>
          <a:xfrm>
            <a:off x="10636363" y="6133172"/>
            <a:ext cx="1496911" cy="215315"/>
          </a:xfrm>
          <a:prstGeom prst="rect">
            <a:avLst/>
          </a:prstGeom>
          <a:noFill/>
        </p:spPr>
        <p:txBody>
          <a:bodyPr wrap="square" lIns="0" tIns="0" rIns="0" bIns="0" rtlCol="0">
            <a:spAutoFit/>
          </a:bodyPr>
          <a:lstStyle>
            <a:defPPr>
              <a:defRPr lang="en-US"/>
            </a:defPPr>
            <a:lvl1pPr algn="ctr">
              <a:defRPr sz="1400">
                <a:gradFill>
                  <a:gsLst>
                    <a:gs pos="2917">
                      <a:schemeClr val="tx1"/>
                    </a:gs>
                    <a:gs pos="30000">
                      <a:schemeClr val="tx1"/>
                    </a:gs>
                  </a:gsLst>
                  <a:lin ang="5400000" scaled="0"/>
                </a:gradFill>
                <a:effectLst>
                  <a:outerShdw blurRad="38100" dist="38100" dir="2700000" algn="tl">
                    <a:srgbClr val="000000">
                      <a:alpha val="43137"/>
                    </a:srgbClr>
                  </a:outerShdw>
                </a:effectLst>
              </a:defRPr>
            </a:lvl1pPr>
          </a:lstStyle>
          <a:p>
            <a:pPr defTabSz="1218438"/>
            <a:r>
              <a:rPr lang="en-US" sz="1399" dirty="0">
                <a:gradFill>
                  <a:gsLst>
                    <a:gs pos="2917">
                      <a:srgbClr val="000000"/>
                    </a:gs>
                    <a:gs pos="30000">
                      <a:srgbClr val="000000"/>
                    </a:gs>
                  </a:gsLst>
                  <a:lin ang="5400000" scaled="0"/>
                </a:gradFill>
                <a:latin typeface="Segoe UI"/>
              </a:rPr>
              <a:t>Data Disk P30 (RO)</a:t>
            </a:r>
          </a:p>
        </p:txBody>
      </p:sp>
      <p:cxnSp>
        <p:nvCxnSpPr>
          <p:cNvPr id="57" name="Straight Arrow Connector 56">
            <a:extLst>
              <a:ext uri="{FF2B5EF4-FFF2-40B4-BE49-F238E27FC236}">
                <a16:creationId xmlns:a16="http://schemas.microsoft.com/office/drawing/2014/main" id="{178A7FEC-F7B3-406A-8095-A46BEAC25522}"/>
              </a:ext>
            </a:extLst>
          </p:cNvPr>
          <p:cNvCxnSpPr/>
          <p:nvPr/>
        </p:nvCxnSpPr>
        <p:spPr>
          <a:xfrm>
            <a:off x="8348229" y="2946923"/>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B26E7D2-BB51-488F-A1A4-C74DBF200E9F}"/>
              </a:ext>
            </a:extLst>
          </p:cNvPr>
          <p:cNvSpPr txBox="1"/>
          <p:nvPr/>
        </p:nvSpPr>
        <p:spPr>
          <a:xfrm>
            <a:off x="7986772" y="2871478"/>
            <a:ext cx="2113174" cy="430631"/>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defTabSz="1218438"/>
            <a:r>
              <a:rPr lang="en-US" sz="1399" dirty="0">
                <a:latin typeface="Segoe UI"/>
              </a:rPr>
              <a:t>15,000 IOPs</a:t>
            </a:r>
          </a:p>
          <a:p>
            <a:pPr defTabSz="1218438"/>
            <a:r>
              <a:rPr lang="en-US" sz="1399" dirty="0">
                <a:latin typeface="Segoe UI"/>
              </a:rPr>
              <a:t>Request</a:t>
            </a:r>
          </a:p>
        </p:txBody>
      </p:sp>
      <p:cxnSp>
        <p:nvCxnSpPr>
          <p:cNvPr id="59" name="Straight Arrow Connector 58">
            <a:extLst>
              <a:ext uri="{FF2B5EF4-FFF2-40B4-BE49-F238E27FC236}">
                <a16:creationId xmlns:a16="http://schemas.microsoft.com/office/drawing/2014/main" id="{A7F352C9-86D9-4235-800C-1EEB1608CEAD}"/>
              </a:ext>
            </a:extLst>
          </p:cNvPr>
          <p:cNvCxnSpPr>
            <a:cxnSpLocks/>
          </p:cNvCxnSpPr>
          <p:nvPr/>
        </p:nvCxnSpPr>
        <p:spPr>
          <a:xfrm flipV="1">
            <a:off x="7986772" y="2946923"/>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2AAF019-261F-49EE-BCB4-72632C8ACBA6}"/>
              </a:ext>
            </a:extLst>
          </p:cNvPr>
          <p:cNvSpPr txBox="1"/>
          <p:nvPr/>
        </p:nvSpPr>
        <p:spPr>
          <a:xfrm>
            <a:off x="6277841" y="2871807"/>
            <a:ext cx="2113174" cy="430631"/>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defTabSz="1218438"/>
            <a:r>
              <a:rPr lang="en-US" sz="1399" dirty="0">
                <a:latin typeface="Segoe UI"/>
              </a:rPr>
              <a:t>15,000 IOPs</a:t>
            </a:r>
          </a:p>
          <a:p>
            <a:pPr defTabSz="1218438"/>
            <a:r>
              <a:rPr lang="en-US" sz="1399" dirty="0">
                <a:latin typeface="Segoe UI"/>
              </a:rPr>
              <a:t>Request</a:t>
            </a:r>
          </a:p>
        </p:txBody>
      </p:sp>
      <p:sp>
        <p:nvSpPr>
          <p:cNvPr id="46" name="TextBox 45">
            <a:extLst>
              <a:ext uri="{FF2B5EF4-FFF2-40B4-BE49-F238E27FC236}">
                <a16:creationId xmlns:a16="http://schemas.microsoft.com/office/drawing/2014/main" id="{F92DA6A2-B2FA-42B1-953F-DA1C2940A58D}"/>
              </a:ext>
            </a:extLst>
          </p:cNvPr>
          <p:cNvSpPr txBox="1"/>
          <p:nvPr/>
        </p:nvSpPr>
        <p:spPr>
          <a:xfrm>
            <a:off x="7135857" y="4359441"/>
            <a:ext cx="2072836" cy="215315"/>
          </a:xfrm>
          <a:prstGeom prst="rect">
            <a:avLst/>
          </a:prstGeom>
          <a:noFill/>
        </p:spPr>
        <p:txBody>
          <a:bodyPr wrap="square" lIns="0" tIns="0" rIns="0" bIns="0" rtlCol="0">
            <a:spAutoFit/>
          </a:bodyPr>
          <a:lstStyle>
            <a:defPPr>
              <a:defRPr lang="en-US"/>
            </a:defPPr>
            <a:lvl1pPr algn="ctr">
              <a:defRPr sz="1400">
                <a:gradFill>
                  <a:gsLst>
                    <a:gs pos="2917">
                      <a:schemeClr val="tx1"/>
                    </a:gs>
                    <a:gs pos="30000">
                      <a:schemeClr val="tx1"/>
                    </a:gs>
                  </a:gsLst>
                  <a:lin ang="5400000" scaled="0"/>
                </a:gradFill>
                <a:effectLst>
                  <a:outerShdw blurRad="38100" dist="38100" dir="2700000" algn="tl">
                    <a:srgbClr val="000000">
                      <a:alpha val="43137"/>
                    </a:srgbClr>
                  </a:outerShdw>
                </a:effectLst>
              </a:defRPr>
            </a:lvl1pPr>
          </a:lstStyle>
          <a:p>
            <a:pPr defTabSz="1218438"/>
            <a:r>
              <a:rPr lang="en-US" sz="1399" dirty="0">
                <a:gradFill>
                  <a:gsLst>
                    <a:gs pos="2917">
                      <a:srgbClr val="000000"/>
                    </a:gs>
                    <a:gs pos="30000">
                      <a:srgbClr val="000000"/>
                    </a:gs>
                  </a:gsLst>
                  <a:lin ang="5400000" scaled="0"/>
                </a:gradFill>
                <a:latin typeface="Segoe UI"/>
              </a:rPr>
              <a:t>Host Cache</a:t>
            </a:r>
          </a:p>
        </p:txBody>
      </p:sp>
      <p:pic>
        <p:nvPicPr>
          <p:cNvPr id="52" name="Graphic 51" descr="Excellent">
            <a:extLst>
              <a:ext uri="{FF2B5EF4-FFF2-40B4-BE49-F238E27FC236}">
                <a16:creationId xmlns:a16="http://schemas.microsoft.com/office/drawing/2014/main" id="{6377E734-0257-4B05-B7A3-99188542EB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482" y="5485061"/>
            <a:ext cx="913805" cy="913805"/>
          </a:xfrm>
          <a:prstGeom prst="rect">
            <a:avLst/>
          </a:prstGeom>
        </p:spPr>
      </p:pic>
      <p:sp>
        <p:nvSpPr>
          <p:cNvPr id="70" name="TextBox 69">
            <a:extLst>
              <a:ext uri="{FF2B5EF4-FFF2-40B4-BE49-F238E27FC236}">
                <a16:creationId xmlns:a16="http://schemas.microsoft.com/office/drawing/2014/main" id="{23C2C91B-5652-4B3A-B9F0-8D4207C5E5E2}"/>
              </a:ext>
            </a:extLst>
          </p:cNvPr>
          <p:cNvSpPr txBox="1"/>
          <p:nvPr/>
        </p:nvSpPr>
        <p:spPr>
          <a:xfrm>
            <a:off x="1015286" y="5941963"/>
            <a:ext cx="3129108" cy="369204"/>
          </a:xfrm>
          <a:prstGeom prst="rect">
            <a:avLst/>
          </a:prstGeom>
          <a:noFill/>
        </p:spPr>
        <p:txBody>
          <a:bodyPr wrap="square">
            <a:spAutoFit/>
          </a:bodyPr>
          <a:lstStyle/>
          <a:p>
            <a:pPr defTabSz="1218438"/>
            <a:r>
              <a:rPr lang="en-US" sz="1799" dirty="0">
                <a:solidFill>
                  <a:srgbClr val="000000"/>
                </a:solidFill>
                <a:latin typeface="Segoe UI"/>
              </a:rPr>
              <a:t>No VM or Disk Capping!</a:t>
            </a:r>
          </a:p>
        </p:txBody>
      </p:sp>
      <p:graphicFrame>
        <p:nvGraphicFramePr>
          <p:cNvPr id="4" name="Table 3">
            <a:extLst>
              <a:ext uri="{FF2B5EF4-FFF2-40B4-BE49-F238E27FC236}">
                <a16:creationId xmlns:a16="http://schemas.microsoft.com/office/drawing/2014/main" id="{CFFBFD7F-5395-4D9E-B29A-CDA93AFB3312}"/>
              </a:ext>
            </a:extLst>
          </p:cNvPr>
          <p:cNvGraphicFramePr>
            <a:graphicFrameLocks noGrp="1"/>
          </p:cNvGraphicFramePr>
          <p:nvPr>
            <p:extLst>
              <p:ext uri="{D42A27DB-BD31-4B8C-83A1-F6EECF244321}">
                <p14:modId xmlns:p14="http://schemas.microsoft.com/office/powerpoint/2010/main" val="3482564094"/>
              </p:ext>
            </p:extLst>
          </p:nvPr>
        </p:nvGraphicFramePr>
        <p:xfrm>
          <a:off x="665018" y="1787604"/>
          <a:ext cx="3642287" cy="1308717"/>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56560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kern="1200" dirty="0" err="1">
                          <a:solidFill>
                            <a:schemeClr val="bg1"/>
                          </a:solidFill>
                          <a:effectLst/>
                        </a:rPr>
                        <a:t>Uncached</a:t>
                      </a:r>
                      <a:r>
                        <a:rPr lang="en-US" sz="1400" b="0" u="none" strike="noStrike" kern="1200" dirty="0">
                          <a:solidFill>
                            <a:schemeClr val="bg1"/>
                          </a:solidFill>
                          <a:effectLst/>
                        </a:rPr>
                        <a:t> disk throughput: IOPS/</a:t>
                      </a:r>
                      <a:r>
                        <a:rPr lang="en-US" sz="1400" b="0" u="none" strike="noStrike" kern="1200" dirty="0" err="1">
                          <a:solidFill>
                            <a:schemeClr val="bg1"/>
                          </a:solidFill>
                          <a:effectLst/>
                        </a:rPr>
                        <a:t>MBps</a:t>
                      </a:r>
                      <a:endParaRPr lang="en-US" sz="1400" b="0" u="none" strike="noStrike" kern="1200" dirty="0">
                        <a:solidFill>
                          <a:schemeClr val="bg1"/>
                        </a:solidFill>
                        <a:effectLst/>
                        <a:latin typeface="+mn-lt"/>
                        <a:ea typeface="+mn-ea"/>
                        <a:cs typeface="+mn-cs"/>
                      </a:endParaRPr>
                    </a:p>
                  </a:txBody>
                  <a:tcPr marL="9519" marR="9519" marT="9519" marB="0" anchor="b">
                    <a:lnL w="57150" cap="flat" cmpd="sng" algn="ctr">
                      <a:solidFill>
                        <a:schemeClr val="accent1"/>
                      </a:solidFill>
                      <a:prstDash val="solid"/>
                      <a:round/>
                      <a:headEnd type="none" w="med" len="med"/>
                      <a:tailEnd type="none" w="med" len="med"/>
                    </a:lnL>
                  </a:tcPr>
                </a:tc>
                <a:tc>
                  <a:txBody>
                    <a:bodyPr/>
                    <a:lstStyle/>
                    <a:p>
                      <a:pPr algn="l" fontAlgn="b"/>
                      <a:r>
                        <a:rPr lang="en-US" sz="1400" b="0" u="none" strike="noStrike" kern="1200" dirty="0">
                          <a:solidFill>
                            <a:schemeClr val="bg1"/>
                          </a:solidFill>
                          <a:effectLst/>
                        </a:rPr>
                        <a:t>12800/192</a:t>
                      </a:r>
                      <a:endParaRPr lang="en-US" sz="1400" b="0" u="none" strike="noStrike" kern="1200" dirty="0">
                        <a:solidFill>
                          <a:schemeClr val="bg1"/>
                        </a:solidFill>
                        <a:effectLst/>
                        <a:latin typeface="+mn-lt"/>
                        <a:ea typeface="+mn-ea"/>
                        <a:cs typeface="+mn-cs"/>
                      </a:endParaRPr>
                    </a:p>
                  </a:txBody>
                  <a:tcPr marL="9519" marR="9519" marT="9519" marB="0" anchor="b">
                    <a:lnR w="5715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973677542"/>
                  </a:ext>
                </a:extLst>
              </a:tr>
              <a:tr h="649182">
                <a:tc>
                  <a:txBody>
                    <a:bodyPr/>
                    <a:lstStyle/>
                    <a:p>
                      <a:pPr algn="l" fontAlgn="b"/>
                      <a:r>
                        <a:rPr lang="en-US" sz="1400" b="0" u="none" strike="noStrike" kern="1200" dirty="0">
                          <a:solidFill>
                            <a:schemeClr val="bg1"/>
                          </a:solidFill>
                          <a:effectLst/>
                        </a:rPr>
                        <a:t>Cached disk throughput: IOPS/</a:t>
                      </a:r>
                      <a:r>
                        <a:rPr lang="en-US" sz="1400" b="0" u="none" strike="noStrike" kern="1200" dirty="0" err="1">
                          <a:solidFill>
                            <a:schemeClr val="bg1"/>
                          </a:solidFill>
                          <a:effectLst/>
                        </a:rPr>
                        <a:t>MBps</a:t>
                      </a:r>
                      <a:r>
                        <a:rPr lang="en-US" sz="1400" b="0" u="none" strike="noStrike" kern="1200" dirty="0">
                          <a:solidFill>
                            <a:schemeClr val="bg1"/>
                          </a:solidFill>
                          <a:effectLst/>
                        </a:rPr>
                        <a:t> </a:t>
                      </a:r>
                      <a:br>
                        <a:rPr lang="en-US" sz="1400" b="0" u="none" strike="noStrike" kern="1200" dirty="0">
                          <a:solidFill>
                            <a:schemeClr val="bg1"/>
                          </a:solidFill>
                          <a:effectLst/>
                        </a:rPr>
                      </a:br>
                      <a:r>
                        <a:rPr lang="en-US" sz="1400" b="0" u="none" strike="noStrike" kern="1200" dirty="0">
                          <a:solidFill>
                            <a:schemeClr val="bg1"/>
                          </a:solidFill>
                          <a:effectLst/>
                        </a:rPr>
                        <a:t>(cache size in GiB)</a:t>
                      </a:r>
                      <a:endParaRPr lang="en-US" sz="1400" b="0" u="none" strike="noStrike" kern="1200" dirty="0">
                        <a:solidFill>
                          <a:schemeClr val="bg1"/>
                        </a:solidFill>
                        <a:effectLst/>
                        <a:latin typeface="+mn-lt"/>
                        <a:ea typeface="+mn-ea"/>
                        <a:cs typeface="+mn-cs"/>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b="0" u="none" strike="noStrike" kern="1200" dirty="0">
                          <a:solidFill>
                            <a:schemeClr val="bg1"/>
                          </a:solidFill>
                          <a:effectLst/>
                        </a:rPr>
                        <a:t>77000/485 (200)</a:t>
                      </a:r>
                      <a:endParaRPr lang="en-US" sz="1400" b="0" u="none" strike="noStrike" kern="1200" dirty="0">
                        <a:solidFill>
                          <a:schemeClr val="bg1"/>
                        </a:solidFill>
                        <a:effectLst/>
                        <a:latin typeface="+mn-lt"/>
                        <a:ea typeface="+mn-ea"/>
                        <a:cs typeface="+mn-cs"/>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940400613"/>
                  </a:ext>
                </a:extLst>
              </a:tr>
            </a:tbl>
          </a:graphicData>
        </a:graphic>
      </p:graphicFrame>
      <p:graphicFrame>
        <p:nvGraphicFramePr>
          <p:cNvPr id="9" name="Table 8">
            <a:extLst>
              <a:ext uri="{FF2B5EF4-FFF2-40B4-BE49-F238E27FC236}">
                <a16:creationId xmlns:a16="http://schemas.microsoft.com/office/drawing/2014/main" id="{F4E2BC21-0721-47FE-933E-D2376B14493E}"/>
              </a:ext>
            </a:extLst>
          </p:cNvPr>
          <p:cNvGraphicFramePr>
            <a:graphicFrameLocks noGrp="1"/>
          </p:cNvGraphicFramePr>
          <p:nvPr>
            <p:extLst>
              <p:ext uri="{D42A27DB-BD31-4B8C-83A1-F6EECF244321}">
                <p14:modId xmlns:p14="http://schemas.microsoft.com/office/powerpoint/2010/main" val="666751697"/>
              </p:ext>
            </p:extLst>
          </p:nvPr>
        </p:nvGraphicFramePr>
        <p:xfrm>
          <a:off x="665017" y="3428530"/>
          <a:ext cx="3642287" cy="597920"/>
        </p:xfrm>
        <a:graphic>
          <a:graphicData uri="http://schemas.openxmlformats.org/drawingml/2006/table">
            <a:tbl>
              <a:tblPr>
                <a:tableStyleId>{125E5076-3810-47DD-B79F-674D7AD40C01}</a:tableStyleId>
              </a:tblPr>
              <a:tblGrid>
                <a:gridCol w="2141796">
                  <a:extLst>
                    <a:ext uri="{9D8B030D-6E8A-4147-A177-3AD203B41FA5}">
                      <a16:colId xmlns:a16="http://schemas.microsoft.com/office/drawing/2014/main" val="2925655186"/>
                    </a:ext>
                  </a:extLst>
                </a:gridCol>
                <a:gridCol w="1500491">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a:t>
                      </a:r>
                      <a:r>
                        <a:rPr lang="en-US" sz="1400" b="0" u="none" strike="noStrike" dirty="0" err="1">
                          <a:solidFill>
                            <a:schemeClr val="bg1"/>
                          </a:solidFill>
                          <a:effectLst/>
                        </a:rPr>
                        <a:t>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11" name="Graphic 10">
            <a:extLst>
              <a:ext uri="{FF2B5EF4-FFF2-40B4-BE49-F238E27FC236}">
                <a16:creationId xmlns:a16="http://schemas.microsoft.com/office/drawing/2014/main" id="{C046D3DC-F10C-410D-8BC9-15CD24AD6D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26201" y="5355564"/>
            <a:ext cx="838559" cy="713910"/>
          </a:xfrm>
          <a:prstGeom prst="rect">
            <a:avLst/>
          </a:prstGeom>
        </p:spPr>
      </p:pic>
      <p:pic>
        <p:nvPicPr>
          <p:cNvPr id="13" name="Graphic 12">
            <a:extLst>
              <a:ext uri="{FF2B5EF4-FFF2-40B4-BE49-F238E27FC236}">
                <a16:creationId xmlns:a16="http://schemas.microsoft.com/office/drawing/2014/main" id="{606BB5F8-935B-48DF-AF41-122CCB6F1E5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25615" y="5358759"/>
            <a:ext cx="838559" cy="713910"/>
          </a:xfrm>
          <a:prstGeom prst="rect">
            <a:avLst/>
          </a:prstGeom>
        </p:spPr>
      </p:pic>
      <p:pic>
        <p:nvPicPr>
          <p:cNvPr id="14" name="Graphic 13">
            <a:extLst>
              <a:ext uri="{FF2B5EF4-FFF2-40B4-BE49-F238E27FC236}">
                <a16:creationId xmlns:a16="http://schemas.microsoft.com/office/drawing/2014/main" id="{3FC8A0CF-62A9-4F2A-B771-396092D582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965538" y="5351347"/>
            <a:ext cx="838559" cy="713910"/>
          </a:xfrm>
          <a:prstGeom prst="rect">
            <a:avLst/>
          </a:prstGeom>
        </p:spPr>
      </p:pic>
    </p:spTree>
    <p:extLst>
      <p:ext uri="{BB962C8B-B14F-4D97-AF65-F5344CB8AC3E}">
        <p14:creationId xmlns:p14="http://schemas.microsoft.com/office/powerpoint/2010/main" val="308268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30" presetClass="emph" presetSubtype="0" fill="hold" nodeType="clickEffect">
                                  <p:stCondLst>
                                    <p:cond delay="0"/>
                                  </p:stCondLst>
                                  <p:childTnLst>
                                    <p:animClr clrSpc="hsl" dir="cw">
                                      <p:cBhvr override="childStyle">
                                        <p:cTn id="42" dur="500" fill="hold"/>
                                        <p:tgtEl>
                                          <p:spTgt spid="28"/>
                                        </p:tgtEl>
                                        <p:attrNameLst>
                                          <p:attrName>style.color</p:attrName>
                                        </p:attrNameLst>
                                      </p:cBhvr>
                                      <p:by>
                                        <p:hsl h="0" s="12549" l="25098"/>
                                      </p:by>
                                    </p:animClr>
                                    <p:animClr clrSpc="hsl" dir="cw">
                                      <p:cBhvr>
                                        <p:cTn id="43" dur="500" fill="hold"/>
                                        <p:tgtEl>
                                          <p:spTgt spid="28"/>
                                        </p:tgtEl>
                                        <p:attrNameLst>
                                          <p:attrName>fillcolor</p:attrName>
                                        </p:attrNameLst>
                                      </p:cBhvr>
                                      <p:by>
                                        <p:hsl h="0" s="12549" l="25098"/>
                                      </p:by>
                                    </p:animClr>
                                    <p:animClr clrSpc="hsl" dir="cw">
                                      <p:cBhvr>
                                        <p:cTn id="44" dur="500" fill="hold"/>
                                        <p:tgtEl>
                                          <p:spTgt spid="28"/>
                                        </p:tgtEl>
                                        <p:attrNameLst>
                                          <p:attrName>stroke.color</p:attrName>
                                        </p:attrNameLst>
                                      </p:cBhvr>
                                      <p:by>
                                        <p:hsl h="0" s="12549" l="25098"/>
                                      </p:by>
                                    </p:animClr>
                                    <p:set>
                                      <p:cBhvr>
                                        <p:cTn id="45" dur="500" fill="hold"/>
                                        <p:tgtEl>
                                          <p:spTgt spid="28"/>
                                        </p:tgtEl>
                                        <p:attrNameLst>
                                          <p:attrName>fill.type</p:attrName>
                                        </p:attrNameLst>
                                      </p:cBhvr>
                                      <p:to>
                                        <p:strVal val="solid"/>
                                      </p:to>
                                    </p:set>
                                  </p:childTnLst>
                                </p:cTn>
                              </p:par>
                              <p:par>
                                <p:cTn id="46" presetID="30" presetClass="emph" presetSubtype="0" fill="hold" grpId="0" nodeType="withEffect">
                                  <p:stCondLst>
                                    <p:cond delay="0"/>
                                  </p:stCondLst>
                                  <p:childTnLst>
                                    <p:animClr clrSpc="hsl" dir="cw">
                                      <p:cBhvr override="childStyle">
                                        <p:cTn id="47" dur="500" fill="hold"/>
                                        <p:tgtEl>
                                          <p:spTgt spid="32"/>
                                        </p:tgtEl>
                                        <p:attrNameLst>
                                          <p:attrName>style.color</p:attrName>
                                        </p:attrNameLst>
                                      </p:cBhvr>
                                      <p:by>
                                        <p:hsl h="0" s="12549" l="25098"/>
                                      </p:by>
                                    </p:animClr>
                                    <p:animClr clrSpc="hsl" dir="cw">
                                      <p:cBhvr>
                                        <p:cTn id="48" dur="500" fill="hold"/>
                                        <p:tgtEl>
                                          <p:spTgt spid="32"/>
                                        </p:tgtEl>
                                        <p:attrNameLst>
                                          <p:attrName>fillcolor</p:attrName>
                                        </p:attrNameLst>
                                      </p:cBhvr>
                                      <p:by>
                                        <p:hsl h="0" s="12549" l="25098"/>
                                      </p:by>
                                    </p:animClr>
                                    <p:animClr clrSpc="hsl" dir="cw">
                                      <p:cBhvr>
                                        <p:cTn id="49" dur="500" fill="hold"/>
                                        <p:tgtEl>
                                          <p:spTgt spid="32"/>
                                        </p:tgtEl>
                                        <p:attrNameLst>
                                          <p:attrName>stroke.color</p:attrName>
                                        </p:attrNameLst>
                                      </p:cBhvr>
                                      <p:by>
                                        <p:hsl h="0" s="12549" l="25098"/>
                                      </p:by>
                                    </p:animClr>
                                    <p:set>
                                      <p:cBhvr>
                                        <p:cTn id="50" dur="500" fill="hold"/>
                                        <p:tgtEl>
                                          <p:spTgt spid="32"/>
                                        </p:tgtEl>
                                        <p:attrNameLst>
                                          <p:attrName>fill.type</p:attrName>
                                        </p:attrNameLst>
                                      </p:cBhvr>
                                      <p:to>
                                        <p:strVal val="solid"/>
                                      </p:to>
                                    </p:set>
                                  </p:childTnLst>
                                </p:cTn>
                              </p:par>
                              <p:par>
                                <p:cTn id="51" presetID="30" presetClass="emph" presetSubtype="0" fill="hold" nodeType="withEffect">
                                  <p:stCondLst>
                                    <p:cond delay="0"/>
                                  </p:stCondLst>
                                  <p:childTnLst>
                                    <p:animClr clrSpc="hsl" dir="cw">
                                      <p:cBhvr override="childStyle">
                                        <p:cTn id="52" dur="500" fill="hold"/>
                                        <p:tgtEl>
                                          <p:spTgt spid="33"/>
                                        </p:tgtEl>
                                        <p:attrNameLst>
                                          <p:attrName>style.color</p:attrName>
                                        </p:attrNameLst>
                                      </p:cBhvr>
                                      <p:by>
                                        <p:hsl h="0" s="12549" l="25098"/>
                                      </p:by>
                                    </p:animClr>
                                    <p:animClr clrSpc="hsl" dir="cw">
                                      <p:cBhvr>
                                        <p:cTn id="53" dur="500" fill="hold"/>
                                        <p:tgtEl>
                                          <p:spTgt spid="33"/>
                                        </p:tgtEl>
                                        <p:attrNameLst>
                                          <p:attrName>fillcolor</p:attrName>
                                        </p:attrNameLst>
                                      </p:cBhvr>
                                      <p:by>
                                        <p:hsl h="0" s="12549" l="25098"/>
                                      </p:by>
                                    </p:animClr>
                                    <p:animClr clrSpc="hsl" dir="cw">
                                      <p:cBhvr>
                                        <p:cTn id="54" dur="500" fill="hold"/>
                                        <p:tgtEl>
                                          <p:spTgt spid="33"/>
                                        </p:tgtEl>
                                        <p:attrNameLst>
                                          <p:attrName>stroke.color</p:attrName>
                                        </p:attrNameLst>
                                      </p:cBhvr>
                                      <p:by>
                                        <p:hsl h="0" s="12549" l="25098"/>
                                      </p:by>
                                    </p:animClr>
                                    <p:set>
                                      <p:cBhvr>
                                        <p:cTn id="55" dur="500" fill="hold"/>
                                        <p:tgtEl>
                                          <p:spTgt spid="33"/>
                                        </p:tgtEl>
                                        <p:attrNameLst>
                                          <p:attrName>fill.type</p:attrName>
                                        </p:attrNameLst>
                                      </p:cBhvr>
                                      <p:to>
                                        <p:strVal val="solid"/>
                                      </p:to>
                                    </p:set>
                                  </p:childTnLst>
                                </p:cTn>
                              </p:par>
                              <p:par>
                                <p:cTn id="56" presetID="30" presetClass="emph" presetSubtype="0" fill="hold" grpId="0" nodeType="withEffect">
                                  <p:stCondLst>
                                    <p:cond delay="0"/>
                                  </p:stCondLst>
                                  <p:childTnLst>
                                    <p:animClr clrSpc="hsl" dir="cw">
                                      <p:cBhvr override="childStyle">
                                        <p:cTn id="57" dur="500" fill="hold"/>
                                        <p:tgtEl>
                                          <p:spTgt spid="35"/>
                                        </p:tgtEl>
                                        <p:attrNameLst>
                                          <p:attrName>style.color</p:attrName>
                                        </p:attrNameLst>
                                      </p:cBhvr>
                                      <p:by>
                                        <p:hsl h="0" s="12549" l="25098"/>
                                      </p:by>
                                    </p:animClr>
                                    <p:animClr clrSpc="hsl" dir="cw">
                                      <p:cBhvr>
                                        <p:cTn id="58" dur="500" fill="hold"/>
                                        <p:tgtEl>
                                          <p:spTgt spid="35"/>
                                        </p:tgtEl>
                                        <p:attrNameLst>
                                          <p:attrName>fillcolor</p:attrName>
                                        </p:attrNameLst>
                                      </p:cBhvr>
                                      <p:by>
                                        <p:hsl h="0" s="12549" l="25098"/>
                                      </p:by>
                                    </p:animClr>
                                    <p:animClr clrSpc="hsl" dir="cw">
                                      <p:cBhvr>
                                        <p:cTn id="59" dur="500" fill="hold"/>
                                        <p:tgtEl>
                                          <p:spTgt spid="35"/>
                                        </p:tgtEl>
                                        <p:attrNameLst>
                                          <p:attrName>stroke.color</p:attrName>
                                        </p:attrNameLst>
                                      </p:cBhvr>
                                      <p:by>
                                        <p:hsl h="0" s="12549" l="25098"/>
                                      </p:by>
                                    </p:animClr>
                                    <p:set>
                                      <p:cBhvr>
                                        <p:cTn id="60" dur="500" fill="hold"/>
                                        <p:tgtEl>
                                          <p:spTgt spid="35"/>
                                        </p:tgtEl>
                                        <p:attrNameLst>
                                          <p:attrName>fill.type</p:attrName>
                                        </p:attrNameLst>
                                      </p:cBhvr>
                                      <p:to>
                                        <p:strVal val="solid"/>
                                      </p:to>
                                    </p:set>
                                  </p:childTnLst>
                                </p:cTn>
                              </p:par>
                              <p:par>
                                <p:cTn id="61" presetID="30" presetClass="emph" presetSubtype="0" fill="hold" nodeType="withEffect">
                                  <p:stCondLst>
                                    <p:cond delay="0"/>
                                  </p:stCondLst>
                                  <p:childTnLst>
                                    <p:animClr clrSpc="hsl" dir="cw">
                                      <p:cBhvr override="childStyle">
                                        <p:cTn id="62" dur="500" fill="hold"/>
                                        <p:tgtEl>
                                          <p:spTgt spid="37"/>
                                        </p:tgtEl>
                                        <p:attrNameLst>
                                          <p:attrName>style.color</p:attrName>
                                        </p:attrNameLst>
                                      </p:cBhvr>
                                      <p:by>
                                        <p:hsl h="0" s="12549" l="25098"/>
                                      </p:by>
                                    </p:animClr>
                                    <p:animClr clrSpc="hsl" dir="cw">
                                      <p:cBhvr>
                                        <p:cTn id="63" dur="500" fill="hold"/>
                                        <p:tgtEl>
                                          <p:spTgt spid="37"/>
                                        </p:tgtEl>
                                        <p:attrNameLst>
                                          <p:attrName>fillcolor</p:attrName>
                                        </p:attrNameLst>
                                      </p:cBhvr>
                                      <p:by>
                                        <p:hsl h="0" s="12549" l="25098"/>
                                      </p:by>
                                    </p:animClr>
                                    <p:animClr clrSpc="hsl" dir="cw">
                                      <p:cBhvr>
                                        <p:cTn id="64" dur="500" fill="hold"/>
                                        <p:tgtEl>
                                          <p:spTgt spid="37"/>
                                        </p:tgtEl>
                                        <p:attrNameLst>
                                          <p:attrName>stroke.color</p:attrName>
                                        </p:attrNameLst>
                                      </p:cBhvr>
                                      <p:by>
                                        <p:hsl h="0" s="12549" l="25098"/>
                                      </p:by>
                                    </p:animClr>
                                    <p:set>
                                      <p:cBhvr>
                                        <p:cTn id="65" dur="500" fill="hold"/>
                                        <p:tgtEl>
                                          <p:spTgt spid="37"/>
                                        </p:tgtEl>
                                        <p:attrNameLst>
                                          <p:attrName>fill.type</p:attrName>
                                        </p:attrNameLst>
                                      </p:cBhvr>
                                      <p:to>
                                        <p:strVal val="solid"/>
                                      </p:to>
                                    </p:set>
                                  </p:childTnLst>
                                </p:cTn>
                              </p:par>
                              <p:par>
                                <p:cTn id="66" presetID="30" presetClass="emph" presetSubtype="0" fill="hold" grpId="0" nodeType="withEffect">
                                  <p:stCondLst>
                                    <p:cond delay="0"/>
                                  </p:stCondLst>
                                  <p:childTnLst>
                                    <p:animClr clrSpc="hsl" dir="cw">
                                      <p:cBhvr override="childStyle">
                                        <p:cTn id="67" dur="500" fill="hold"/>
                                        <p:tgtEl>
                                          <p:spTgt spid="43"/>
                                        </p:tgtEl>
                                        <p:attrNameLst>
                                          <p:attrName>style.color</p:attrName>
                                        </p:attrNameLst>
                                      </p:cBhvr>
                                      <p:by>
                                        <p:hsl h="0" s="12549" l="25098"/>
                                      </p:by>
                                    </p:animClr>
                                    <p:animClr clrSpc="hsl" dir="cw">
                                      <p:cBhvr>
                                        <p:cTn id="68" dur="500" fill="hold"/>
                                        <p:tgtEl>
                                          <p:spTgt spid="43"/>
                                        </p:tgtEl>
                                        <p:attrNameLst>
                                          <p:attrName>fillcolor</p:attrName>
                                        </p:attrNameLst>
                                      </p:cBhvr>
                                      <p:by>
                                        <p:hsl h="0" s="12549" l="25098"/>
                                      </p:by>
                                    </p:animClr>
                                    <p:animClr clrSpc="hsl" dir="cw">
                                      <p:cBhvr>
                                        <p:cTn id="69" dur="500" fill="hold"/>
                                        <p:tgtEl>
                                          <p:spTgt spid="43"/>
                                        </p:tgtEl>
                                        <p:attrNameLst>
                                          <p:attrName>stroke.color</p:attrName>
                                        </p:attrNameLst>
                                      </p:cBhvr>
                                      <p:by>
                                        <p:hsl h="0" s="12549" l="25098"/>
                                      </p:by>
                                    </p:animClr>
                                    <p:set>
                                      <p:cBhvr>
                                        <p:cTn id="70" dur="500" fill="hold"/>
                                        <p:tgtEl>
                                          <p:spTgt spid="43"/>
                                        </p:tgtEl>
                                        <p:attrNameLst>
                                          <p:attrName>fill.type</p:attrName>
                                        </p:attrNameLst>
                                      </p:cBhvr>
                                      <p:to>
                                        <p:strVal val="solid"/>
                                      </p:to>
                                    </p:set>
                                  </p:childTnLst>
                                </p:cTn>
                              </p:par>
                              <p:par>
                                <p:cTn id="71" presetID="30" presetClass="emph" presetSubtype="0" fill="hold" grpId="1" nodeType="withEffect">
                                  <p:stCondLst>
                                    <p:cond delay="0"/>
                                  </p:stCondLst>
                                  <p:childTnLst>
                                    <p:animClr clrSpc="hsl" dir="cw">
                                      <p:cBhvr override="childStyle">
                                        <p:cTn id="72" dur="500" fill="hold"/>
                                        <p:tgtEl>
                                          <p:spTgt spid="25"/>
                                        </p:tgtEl>
                                        <p:attrNameLst>
                                          <p:attrName>style.color</p:attrName>
                                        </p:attrNameLst>
                                      </p:cBhvr>
                                      <p:by>
                                        <p:hsl h="0" s="12549" l="25098"/>
                                      </p:by>
                                    </p:animClr>
                                    <p:animClr clrSpc="hsl" dir="cw">
                                      <p:cBhvr>
                                        <p:cTn id="73" dur="500" fill="hold"/>
                                        <p:tgtEl>
                                          <p:spTgt spid="25"/>
                                        </p:tgtEl>
                                        <p:attrNameLst>
                                          <p:attrName>fillcolor</p:attrName>
                                        </p:attrNameLst>
                                      </p:cBhvr>
                                      <p:by>
                                        <p:hsl h="0" s="12549" l="25098"/>
                                      </p:by>
                                    </p:animClr>
                                    <p:animClr clrSpc="hsl" dir="cw">
                                      <p:cBhvr>
                                        <p:cTn id="74" dur="500" fill="hold"/>
                                        <p:tgtEl>
                                          <p:spTgt spid="25"/>
                                        </p:tgtEl>
                                        <p:attrNameLst>
                                          <p:attrName>stroke.color</p:attrName>
                                        </p:attrNameLst>
                                      </p:cBhvr>
                                      <p:by>
                                        <p:hsl h="0" s="12549" l="25098"/>
                                      </p:by>
                                    </p:animClr>
                                    <p:set>
                                      <p:cBhvr>
                                        <p:cTn id="75" dur="500" fill="hold"/>
                                        <p:tgtEl>
                                          <p:spTgt spid="25"/>
                                        </p:tgtEl>
                                        <p:attrNameLst>
                                          <p:attrName>fill.type</p:attrName>
                                        </p:attrNameLst>
                                      </p:cBhvr>
                                      <p:to>
                                        <p:strVal val="solid"/>
                                      </p:to>
                                    </p:set>
                                  </p:childTnLst>
                                </p:cTn>
                              </p:par>
                              <p:par>
                                <p:cTn id="76" presetID="30" presetClass="emph" presetSubtype="0" fill="hold" nodeType="withEffect">
                                  <p:stCondLst>
                                    <p:cond delay="0"/>
                                  </p:stCondLst>
                                  <p:childTnLst>
                                    <p:animClr clrSpc="hsl" dir="cw">
                                      <p:cBhvr override="childStyle">
                                        <p:cTn id="77" dur="500" fill="hold"/>
                                        <p:tgtEl>
                                          <p:spTgt spid="24"/>
                                        </p:tgtEl>
                                        <p:attrNameLst>
                                          <p:attrName>style.color</p:attrName>
                                        </p:attrNameLst>
                                      </p:cBhvr>
                                      <p:by>
                                        <p:hsl h="0" s="12549" l="25098"/>
                                      </p:by>
                                    </p:animClr>
                                    <p:animClr clrSpc="hsl" dir="cw">
                                      <p:cBhvr>
                                        <p:cTn id="78" dur="500" fill="hold"/>
                                        <p:tgtEl>
                                          <p:spTgt spid="24"/>
                                        </p:tgtEl>
                                        <p:attrNameLst>
                                          <p:attrName>fillcolor</p:attrName>
                                        </p:attrNameLst>
                                      </p:cBhvr>
                                      <p:by>
                                        <p:hsl h="0" s="12549" l="25098"/>
                                      </p:by>
                                    </p:animClr>
                                    <p:animClr clrSpc="hsl" dir="cw">
                                      <p:cBhvr>
                                        <p:cTn id="79" dur="500" fill="hold"/>
                                        <p:tgtEl>
                                          <p:spTgt spid="24"/>
                                        </p:tgtEl>
                                        <p:attrNameLst>
                                          <p:attrName>stroke.color</p:attrName>
                                        </p:attrNameLst>
                                      </p:cBhvr>
                                      <p:by>
                                        <p:hsl h="0" s="12549" l="25098"/>
                                      </p:by>
                                    </p:animClr>
                                    <p:set>
                                      <p:cBhvr>
                                        <p:cTn id="80" dur="500" fill="hold"/>
                                        <p:tgtEl>
                                          <p:spTgt spid="24"/>
                                        </p:tgtEl>
                                        <p:attrNameLst>
                                          <p:attrName>fill.type</p:attrName>
                                        </p:attrNameLst>
                                      </p:cBhvr>
                                      <p:to>
                                        <p:strVal val="solid"/>
                                      </p:to>
                                    </p:set>
                                  </p:childTnLst>
                                </p:cTn>
                              </p:par>
                              <p:par>
                                <p:cTn id="81" presetID="30" presetClass="emph" presetSubtype="0" fill="hold" grpId="1" nodeType="withEffect">
                                  <p:stCondLst>
                                    <p:cond delay="0"/>
                                  </p:stCondLst>
                                  <p:childTnLst>
                                    <p:animClr clrSpc="hsl" dir="cw">
                                      <p:cBhvr override="childStyle">
                                        <p:cTn id="82" dur="500" fill="hold"/>
                                        <p:tgtEl>
                                          <p:spTgt spid="58"/>
                                        </p:tgtEl>
                                        <p:attrNameLst>
                                          <p:attrName>style.color</p:attrName>
                                        </p:attrNameLst>
                                      </p:cBhvr>
                                      <p:by>
                                        <p:hsl h="0" s="12549" l="25098"/>
                                      </p:by>
                                    </p:animClr>
                                    <p:animClr clrSpc="hsl" dir="cw">
                                      <p:cBhvr>
                                        <p:cTn id="83" dur="500" fill="hold"/>
                                        <p:tgtEl>
                                          <p:spTgt spid="58"/>
                                        </p:tgtEl>
                                        <p:attrNameLst>
                                          <p:attrName>fillcolor</p:attrName>
                                        </p:attrNameLst>
                                      </p:cBhvr>
                                      <p:by>
                                        <p:hsl h="0" s="12549" l="25098"/>
                                      </p:by>
                                    </p:animClr>
                                    <p:animClr clrSpc="hsl" dir="cw">
                                      <p:cBhvr>
                                        <p:cTn id="84" dur="500" fill="hold"/>
                                        <p:tgtEl>
                                          <p:spTgt spid="58"/>
                                        </p:tgtEl>
                                        <p:attrNameLst>
                                          <p:attrName>stroke.color</p:attrName>
                                        </p:attrNameLst>
                                      </p:cBhvr>
                                      <p:by>
                                        <p:hsl h="0" s="12549" l="25098"/>
                                      </p:by>
                                    </p:animClr>
                                    <p:set>
                                      <p:cBhvr>
                                        <p:cTn id="85" dur="500" fill="hold"/>
                                        <p:tgtEl>
                                          <p:spTgt spid="58"/>
                                        </p:tgtEl>
                                        <p:attrNameLst>
                                          <p:attrName>fill.type</p:attrName>
                                        </p:attrNameLst>
                                      </p:cBhvr>
                                      <p:to>
                                        <p:strVal val="solid"/>
                                      </p:to>
                                    </p:set>
                                  </p:childTnLst>
                                </p:cTn>
                              </p:par>
                              <p:par>
                                <p:cTn id="86" presetID="30" presetClass="emph" presetSubtype="0" fill="hold" nodeType="withEffect">
                                  <p:stCondLst>
                                    <p:cond delay="0"/>
                                  </p:stCondLst>
                                  <p:childTnLst>
                                    <p:animClr clrSpc="hsl" dir="cw">
                                      <p:cBhvr override="childStyle">
                                        <p:cTn id="87" dur="500" fill="hold"/>
                                        <p:tgtEl>
                                          <p:spTgt spid="57"/>
                                        </p:tgtEl>
                                        <p:attrNameLst>
                                          <p:attrName>style.color</p:attrName>
                                        </p:attrNameLst>
                                      </p:cBhvr>
                                      <p:by>
                                        <p:hsl h="0" s="12549" l="25098"/>
                                      </p:by>
                                    </p:animClr>
                                    <p:animClr clrSpc="hsl" dir="cw">
                                      <p:cBhvr>
                                        <p:cTn id="88" dur="500" fill="hold"/>
                                        <p:tgtEl>
                                          <p:spTgt spid="57"/>
                                        </p:tgtEl>
                                        <p:attrNameLst>
                                          <p:attrName>fillcolor</p:attrName>
                                        </p:attrNameLst>
                                      </p:cBhvr>
                                      <p:by>
                                        <p:hsl h="0" s="12549" l="25098"/>
                                      </p:by>
                                    </p:animClr>
                                    <p:animClr clrSpc="hsl" dir="cw">
                                      <p:cBhvr>
                                        <p:cTn id="89" dur="500" fill="hold"/>
                                        <p:tgtEl>
                                          <p:spTgt spid="57"/>
                                        </p:tgtEl>
                                        <p:attrNameLst>
                                          <p:attrName>stroke.color</p:attrName>
                                        </p:attrNameLst>
                                      </p:cBhvr>
                                      <p:by>
                                        <p:hsl h="0" s="12549" l="25098"/>
                                      </p:by>
                                    </p:animClr>
                                    <p:set>
                                      <p:cBhvr>
                                        <p:cTn id="90" dur="500" fill="hold"/>
                                        <p:tgtEl>
                                          <p:spTgt spid="57"/>
                                        </p:tgtEl>
                                        <p:attrNameLst>
                                          <p:attrName>fill.type</p:attrName>
                                        </p:attrNameLst>
                                      </p:cBhvr>
                                      <p:to>
                                        <p:strVal val="solid"/>
                                      </p:to>
                                    </p:se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500"/>
                                        <p:tgtEl>
                                          <p:spTgt spid="76"/>
                                        </p:tgtEl>
                                      </p:cBhvr>
                                    </p:animEffect>
                                  </p:childTnLst>
                                </p:cTn>
                              </p:par>
                            </p:childTnLst>
                          </p:cTn>
                        </p:par>
                        <p:par>
                          <p:cTn id="98" fill="hold">
                            <p:stCondLst>
                              <p:cond delay="1000"/>
                            </p:stCondLst>
                            <p:childTnLst>
                              <p:par>
                                <p:cTn id="99" presetID="10" presetClass="entr" presetSubtype="0" fill="hold" nodeType="afterEffect">
                                  <p:stCondLst>
                                    <p:cond delay="0"/>
                                  </p:stCondLst>
                                  <p:childTnLst>
                                    <p:set>
                                      <p:cBhvr>
                                        <p:cTn id="100" dur="1" fill="hold">
                                          <p:stCondLst>
                                            <p:cond delay="0"/>
                                          </p:stCondLst>
                                        </p:cTn>
                                        <p:tgtEl>
                                          <p:spTgt spid="74"/>
                                        </p:tgtEl>
                                        <p:attrNameLst>
                                          <p:attrName>style.visibility</p:attrName>
                                        </p:attrNameLst>
                                      </p:cBhvr>
                                      <p:to>
                                        <p:strVal val="visible"/>
                                      </p:to>
                                    </p:set>
                                    <p:animEffect transition="in" filter="fade">
                                      <p:cBhvr>
                                        <p:cTn id="101" dur="500"/>
                                        <p:tgtEl>
                                          <p:spTgt spid="7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fade">
                                      <p:cBhvr>
                                        <p:cTn id="104" dur="500"/>
                                        <p:tgtEl>
                                          <p:spTgt spid="77"/>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79"/>
                                        </p:tgtEl>
                                        <p:attrNameLst>
                                          <p:attrName>style.visibility</p:attrName>
                                        </p:attrNameLst>
                                      </p:cBhvr>
                                      <p:to>
                                        <p:strVal val="visible"/>
                                      </p:to>
                                    </p:set>
                                    <p:animEffect transition="in" filter="fade">
                                      <p:cBhvr>
                                        <p:cTn id="108" dur="500"/>
                                        <p:tgtEl>
                                          <p:spTgt spid="7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8"/>
                                        </p:tgtEl>
                                        <p:attrNameLst>
                                          <p:attrName>style.visibility</p:attrName>
                                        </p:attrNameLst>
                                      </p:cBhvr>
                                      <p:to>
                                        <p:strVal val="visible"/>
                                      </p:to>
                                    </p:set>
                                    <p:animEffect transition="in" filter="fade">
                                      <p:cBhvr>
                                        <p:cTn id="111" dur="500"/>
                                        <p:tgtEl>
                                          <p:spTgt spid="88"/>
                                        </p:tgtEl>
                                      </p:cBhvr>
                                    </p:animEffect>
                                  </p:childTnLst>
                                </p:cTn>
                              </p:par>
                            </p:childTnLst>
                          </p:cTn>
                        </p:par>
                        <p:par>
                          <p:cTn id="112" fill="hold">
                            <p:stCondLst>
                              <p:cond delay="2000"/>
                            </p:stCondLst>
                            <p:childTnLst>
                              <p:par>
                                <p:cTn id="113" presetID="10" presetClass="entr" presetSubtype="0" fill="hold" grpId="0" nodeType="after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fade">
                                      <p:cBhvr>
                                        <p:cTn id="115" dur="500"/>
                                        <p:tgtEl>
                                          <p:spTgt spid="60"/>
                                        </p:tgtEl>
                                      </p:cBhvr>
                                    </p:animEffect>
                                  </p:childTnLst>
                                </p:cTn>
                              </p:par>
                              <p:par>
                                <p:cTn id="116" presetID="10" presetClass="entr" presetSubtype="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fade">
                                      <p:cBhvr>
                                        <p:cTn id="118" dur="500"/>
                                        <p:tgtEl>
                                          <p:spTgt spid="59"/>
                                        </p:tgtEl>
                                      </p:cBhvr>
                                    </p:animEffect>
                                  </p:childTnLst>
                                </p:cTn>
                              </p:par>
                            </p:childTnLst>
                          </p:cTn>
                        </p:par>
                        <p:par>
                          <p:cTn id="119" fill="hold">
                            <p:stCondLst>
                              <p:cond delay="2500"/>
                            </p:stCondLst>
                            <p:childTnLst>
                              <p:par>
                                <p:cTn id="120" presetID="10" presetClass="entr" presetSubtype="0" fill="hold" grpId="0" nodeType="afterEffect">
                                  <p:stCondLst>
                                    <p:cond delay="0"/>
                                  </p:stCondLst>
                                  <p:childTnLst>
                                    <p:set>
                                      <p:cBhvr>
                                        <p:cTn id="121" dur="1" fill="hold">
                                          <p:stCondLst>
                                            <p:cond delay="0"/>
                                          </p:stCondLst>
                                        </p:cTn>
                                        <p:tgtEl>
                                          <p:spTgt spid="93"/>
                                        </p:tgtEl>
                                        <p:attrNameLst>
                                          <p:attrName>style.visibility</p:attrName>
                                        </p:attrNameLst>
                                      </p:cBhvr>
                                      <p:to>
                                        <p:strVal val="visible"/>
                                      </p:to>
                                    </p:set>
                                    <p:animEffect transition="in" filter="fade">
                                      <p:cBhvr>
                                        <p:cTn id="122" dur="500"/>
                                        <p:tgtEl>
                                          <p:spTgt spid="93"/>
                                        </p:tgtEl>
                                      </p:cBhvr>
                                    </p:animEffect>
                                  </p:childTnLst>
                                </p:cTn>
                              </p:par>
                              <p:par>
                                <p:cTn id="123" presetID="10" presetClass="entr" presetSubtype="0" fill="hold" nodeType="withEffect">
                                  <p:stCondLst>
                                    <p:cond delay="0"/>
                                  </p:stCondLst>
                                  <p:childTnLst>
                                    <p:set>
                                      <p:cBhvr>
                                        <p:cTn id="124" dur="1" fill="hold">
                                          <p:stCondLst>
                                            <p:cond delay="0"/>
                                          </p:stCondLst>
                                        </p:cTn>
                                        <p:tgtEl>
                                          <p:spTgt spid="90"/>
                                        </p:tgtEl>
                                        <p:attrNameLst>
                                          <p:attrName>style.visibility</p:attrName>
                                        </p:attrNameLst>
                                      </p:cBhvr>
                                      <p:to>
                                        <p:strVal val="visible"/>
                                      </p:to>
                                    </p:set>
                                    <p:animEffect transition="in" filter="fade">
                                      <p:cBhvr>
                                        <p:cTn id="125" dur="500"/>
                                        <p:tgtEl>
                                          <p:spTgt spid="90"/>
                                        </p:tgtEl>
                                      </p:cBhvr>
                                    </p:animEffect>
                                  </p:childTnLst>
                                </p:cTn>
                              </p:par>
                              <p:par>
                                <p:cTn id="126" presetID="42" presetClass="entr" presetSubtype="0" fill="hold" nodeType="withEffect">
                                  <p:stCondLst>
                                    <p:cond delay="0"/>
                                  </p:stCondLst>
                                  <p:childTnLst>
                                    <p:set>
                                      <p:cBhvr>
                                        <p:cTn id="127" dur="1" fill="hold">
                                          <p:stCondLst>
                                            <p:cond delay="0"/>
                                          </p:stCondLst>
                                        </p:cTn>
                                        <p:tgtEl>
                                          <p:spTgt spid="52"/>
                                        </p:tgtEl>
                                        <p:attrNameLst>
                                          <p:attrName>style.visibility</p:attrName>
                                        </p:attrNameLst>
                                      </p:cBhvr>
                                      <p:to>
                                        <p:strVal val="visible"/>
                                      </p:to>
                                    </p:set>
                                    <p:animEffect transition="in" filter="fade">
                                      <p:cBhvr>
                                        <p:cTn id="128" dur="1000"/>
                                        <p:tgtEl>
                                          <p:spTgt spid="52"/>
                                        </p:tgtEl>
                                      </p:cBhvr>
                                    </p:animEffect>
                                    <p:anim calcmode="lin" valueType="num">
                                      <p:cBhvr>
                                        <p:cTn id="129" dur="1000" fill="hold"/>
                                        <p:tgtEl>
                                          <p:spTgt spid="52"/>
                                        </p:tgtEl>
                                        <p:attrNameLst>
                                          <p:attrName>ppt_x</p:attrName>
                                        </p:attrNameLst>
                                      </p:cBhvr>
                                      <p:tavLst>
                                        <p:tav tm="0">
                                          <p:val>
                                            <p:strVal val="#ppt_x"/>
                                          </p:val>
                                        </p:tav>
                                        <p:tav tm="100000">
                                          <p:val>
                                            <p:strVal val="#ppt_x"/>
                                          </p:val>
                                        </p:tav>
                                      </p:tavLst>
                                    </p:anim>
                                    <p:anim calcmode="lin" valueType="num">
                                      <p:cBhvr>
                                        <p:cTn id="130" dur="1000" fill="hold"/>
                                        <p:tgtEl>
                                          <p:spTgt spid="52"/>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70"/>
                                        </p:tgtEl>
                                        <p:attrNameLst>
                                          <p:attrName>style.visibility</p:attrName>
                                        </p:attrNameLst>
                                      </p:cBhvr>
                                      <p:to>
                                        <p:strVal val="visible"/>
                                      </p:to>
                                    </p:set>
                                    <p:animEffect transition="in" filter="fade">
                                      <p:cBhvr>
                                        <p:cTn id="133" dur="1000"/>
                                        <p:tgtEl>
                                          <p:spTgt spid="70"/>
                                        </p:tgtEl>
                                      </p:cBhvr>
                                    </p:animEffect>
                                    <p:anim calcmode="lin" valueType="num">
                                      <p:cBhvr>
                                        <p:cTn id="134" dur="1000" fill="hold"/>
                                        <p:tgtEl>
                                          <p:spTgt spid="70"/>
                                        </p:tgtEl>
                                        <p:attrNameLst>
                                          <p:attrName>ppt_x</p:attrName>
                                        </p:attrNameLst>
                                      </p:cBhvr>
                                      <p:tavLst>
                                        <p:tav tm="0">
                                          <p:val>
                                            <p:strVal val="#ppt_x"/>
                                          </p:val>
                                        </p:tav>
                                        <p:tav tm="100000">
                                          <p:val>
                                            <p:strVal val="#ppt_x"/>
                                          </p:val>
                                        </p:tav>
                                      </p:tavLst>
                                    </p:anim>
                                    <p:anim calcmode="lin" valueType="num">
                                      <p:cBhvr>
                                        <p:cTn id="135"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35" grpId="0"/>
      <p:bldP spid="35" grpId="1"/>
      <p:bldP spid="43" grpId="0"/>
      <p:bldP spid="43" grpId="1"/>
      <p:bldP spid="76" grpId="0"/>
      <p:bldP spid="77" grpId="0"/>
      <p:bldP spid="88" grpId="0"/>
      <p:bldP spid="93" grpId="0"/>
      <p:bldP spid="58" grpId="0"/>
      <p:bldP spid="58" grpId="1"/>
      <p:bldP spid="60" grpId="0"/>
      <p:bldP spid="7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823723"/>
            <a:ext cx="9401560" cy="999376"/>
          </a:xfrm>
        </p:spPr>
        <p:txBody>
          <a:bodyPr/>
          <a:lstStyle/>
          <a:p>
            <a:r>
              <a:rPr lang="en-US" dirty="0">
                <a:solidFill>
                  <a:schemeClr val="accent1"/>
                </a:solidFill>
              </a:rPr>
              <a:t>Choosing the Right VM Size</a:t>
            </a:r>
          </a:p>
        </p:txBody>
      </p:sp>
    </p:spTree>
    <p:extLst>
      <p:ext uri="{BB962C8B-B14F-4D97-AF65-F5344CB8AC3E}">
        <p14:creationId xmlns:p14="http://schemas.microsoft.com/office/powerpoint/2010/main" val="170592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F25F-1E08-4EAF-83B3-11D2DE6E1F4F}"/>
              </a:ext>
            </a:extLst>
          </p:cNvPr>
          <p:cNvSpPr>
            <a:spLocks noGrp="1"/>
          </p:cNvSpPr>
          <p:nvPr>
            <p:ph type="title"/>
          </p:nvPr>
        </p:nvSpPr>
        <p:spPr>
          <a:xfrm>
            <a:off x="578836" y="476054"/>
            <a:ext cx="11018520" cy="553998"/>
          </a:xfrm>
        </p:spPr>
        <p:txBody>
          <a:bodyPr/>
          <a:lstStyle/>
          <a:p>
            <a:r>
              <a:rPr lang="en-US" dirty="0"/>
              <a:t>Azure Virtual Machine Disk Provisioning</a:t>
            </a:r>
          </a:p>
        </p:txBody>
      </p:sp>
      <p:pic>
        <p:nvPicPr>
          <p:cNvPr id="6" name="Picture 5" descr="Table&#10;&#10;Description automatically generated">
            <a:extLst>
              <a:ext uri="{FF2B5EF4-FFF2-40B4-BE49-F238E27FC236}">
                <a16:creationId xmlns:a16="http://schemas.microsoft.com/office/drawing/2014/main" id="{8F5CD650-77E3-42D6-8B70-DCF6875F3A62}"/>
              </a:ext>
            </a:extLst>
          </p:cNvPr>
          <p:cNvPicPr>
            <a:picLocks noChangeAspect="1"/>
          </p:cNvPicPr>
          <p:nvPr/>
        </p:nvPicPr>
        <p:blipFill>
          <a:blip r:embed="rId3"/>
          <a:stretch>
            <a:fillRect/>
          </a:stretch>
        </p:blipFill>
        <p:spPr>
          <a:xfrm>
            <a:off x="497840" y="1614065"/>
            <a:ext cx="6348510" cy="4277264"/>
          </a:xfrm>
          <a:prstGeom prst="rect">
            <a:avLst/>
          </a:prstGeom>
        </p:spPr>
      </p:pic>
      <p:sp>
        <p:nvSpPr>
          <p:cNvPr id="8" name="Oval 7">
            <a:extLst>
              <a:ext uri="{FF2B5EF4-FFF2-40B4-BE49-F238E27FC236}">
                <a16:creationId xmlns:a16="http://schemas.microsoft.com/office/drawing/2014/main" id="{3D338C3F-AC94-4933-AA20-6BCA1560CCCD}"/>
              </a:ext>
            </a:extLst>
          </p:cNvPr>
          <p:cNvSpPr/>
          <p:nvPr/>
        </p:nvSpPr>
        <p:spPr bwMode="auto">
          <a:xfrm>
            <a:off x="233066" y="3464634"/>
            <a:ext cx="6898537" cy="576126"/>
          </a:xfrm>
          <a:custGeom>
            <a:avLst/>
            <a:gdLst>
              <a:gd name="connsiteX0" fmla="*/ 0 w 6898467"/>
              <a:gd name="connsiteY0" fmla="*/ 288062 h 576123"/>
              <a:gd name="connsiteX1" fmla="*/ 3449234 w 6898467"/>
              <a:gd name="connsiteY1" fmla="*/ 0 h 576123"/>
              <a:gd name="connsiteX2" fmla="*/ 6898468 w 6898467"/>
              <a:gd name="connsiteY2" fmla="*/ 288062 h 576123"/>
              <a:gd name="connsiteX3" fmla="*/ 3449234 w 6898467"/>
              <a:gd name="connsiteY3" fmla="*/ 576124 h 576123"/>
              <a:gd name="connsiteX4" fmla="*/ 0 w 6898467"/>
              <a:gd name="connsiteY4" fmla="*/ 288062 h 576123"/>
              <a:gd name="connsiteX0" fmla="*/ 0 w 6898468"/>
              <a:gd name="connsiteY0" fmla="*/ 288063 h 576126"/>
              <a:gd name="connsiteX1" fmla="*/ 3449234 w 6898468"/>
              <a:gd name="connsiteY1" fmla="*/ 1 h 576126"/>
              <a:gd name="connsiteX2" fmla="*/ 6898468 w 6898468"/>
              <a:gd name="connsiteY2" fmla="*/ 288063 h 576126"/>
              <a:gd name="connsiteX3" fmla="*/ 3449234 w 6898468"/>
              <a:gd name="connsiteY3" fmla="*/ 576125 h 576126"/>
              <a:gd name="connsiteX4" fmla="*/ 0 w 6898468"/>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537" h="576126">
                <a:moveTo>
                  <a:pt x="0" y="288063"/>
                </a:moveTo>
                <a:cubicBezTo>
                  <a:pt x="0" y="-3376"/>
                  <a:pt x="1544275" y="1"/>
                  <a:pt x="3449234" y="1"/>
                </a:cubicBezTo>
                <a:cubicBezTo>
                  <a:pt x="5354193" y="1"/>
                  <a:pt x="6898468" y="-3378"/>
                  <a:pt x="6898468" y="288063"/>
                </a:cubicBezTo>
                <a:cubicBezTo>
                  <a:pt x="6910500" y="579503"/>
                  <a:pt x="5354193" y="576125"/>
                  <a:pt x="3449234" y="576125"/>
                </a:cubicBezTo>
                <a:cubicBezTo>
                  <a:pt x="1544275" y="576125"/>
                  <a:pt x="0" y="579502"/>
                  <a:pt x="0" y="288063"/>
                </a:cubicBezTo>
                <a:close/>
              </a:path>
            </a:pathLst>
          </a:cu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23ECD52F-994B-4AA8-90FF-57D82931CBD1}"/>
              </a:ext>
            </a:extLst>
          </p:cNvPr>
          <p:cNvGrpSpPr/>
          <p:nvPr/>
        </p:nvGrpSpPr>
        <p:grpSpPr>
          <a:xfrm>
            <a:off x="7214680" y="1139884"/>
            <a:ext cx="4700339" cy="5260914"/>
            <a:chOff x="4137847" y="1368486"/>
            <a:chExt cx="4700339" cy="5260914"/>
          </a:xfrm>
        </p:grpSpPr>
        <p:sp>
          <p:nvSpPr>
            <p:cNvPr id="40" name="Rectangle: Rounded Corners 39">
              <a:extLst>
                <a:ext uri="{FF2B5EF4-FFF2-40B4-BE49-F238E27FC236}">
                  <a16:creationId xmlns:a16="http://schemas.microsoft.com/office/drawing/2014/main" id="{438ECABD-40B7-452A-99E8-FCC67DC9FF51}"/>
                </a:ext>
              </a:extLst>
            </p:cNvPr>
            <p:cNvSpPr/>
            <p:nvPr/>
          </p:nvSpPr>
          <p:spPr bwMode="auto">
            <a:xfrm>
              <a:off x="4137847" y="1368486"/>
              <a:ext cx="4700339" cy="5260914"/>
            </a:xfrm>
            <a:prstGeom prst="roundRect">
              <a:avLst>
                <a:gd name="adj" fmla="val 8666"/>
              </a:avLst>
            </a:prstGeom>
            <a:solidFill>
              <a:schemeClr val="bg1">
                <a:lumMod val="85000"/>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28A5319-0CB1-4A3D-BD28-FA4B1C5F1FDE}"/>
                </a:ext>
              </a:extLst>
            </p:cNvPr>
            <p:cNvSpPr/>
            <p:nvPr/>
          </p:nvSpPr>
          <p:spPr bwMode="auto">
            <a:xfrm>
              <a:off x="5774848" y="3999180"/>
              <a:ext cx="2859673" cy="218553"/>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77,000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485</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Segoe UI" pitchFamily="34" charset="0"/>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8D6620CD-EC15-41C4-BB2E-B6DF509E3DC2}"/>
                </a:ext>
              </a:extLst>
            </p:cNvPr>
            <p:cNvSpPr/>
            <p:nvPr/>
          </p:nvSpPr>
          <p:spPr bwMode="auto">
            <a:xfrm>
              <a:off x="4527214" y="4865861"/>
              <a:ext cx="3062246" cy="241526"/>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12,800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192</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pic>
          <p:nvPicPr>
            <p:cNvPr id="43" name="Graphic 42">
              <a:extLst>
                <a:ext uri="{FF2B5EF4-FFF2-40B4-BE49-F238E27FC236}">
                  <a16:creationId xmlns:a16="http://schemas.microsoft.com/office/drawing/2014/main" id="{6CD913A5-B36C-4C06-B2FC-0954A99F06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6418" y="5262433"/>
              <a:ext cx="1005523" cy="724912"/>
            </a:xfrm>
            <a:prstGeom prst="rect">
              <a:avLst/>
            </a:prstGeom>
          </p:spPr>
        </p:pic>
        <p:pic>
          <p:nvPicPr>
            <p:cNvPr id="44" name="Graphic 43">
              <a:extLst>
                <a:ext uri="{FF2B5EF4-FFF2-40B4-BE49-F238E27FC236}">
                  <a16:creationId xmlns:a16="http://schemas.microsoft.com/office/drawing/2014/main" id="{1F89054C-FC27-4C6A-B29B-9D0BB0008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4416" y="4814945"/>
              <a:ext cx="722413" cy="722413"/>
            </a:xfrm>
            <a:prstGeom prst="rect">
              <a:avLst/>
            </a:prstGeom>
          </p:spPr>
        </p:pic>
        <p:pic>
          <p:nvPicPr>
            <p:cNvPr id="46" name="Graphic 45">
              <a:extLst>
                <a:ext uri="{FF2B5EF4-FFF2-40B4-BE49-F238E27FC236}">
                  <a16:creationId xmlns:a16="http://schemas.microsoft.com/office/drawing/2014/main" id="{50F87EDE-74EF-45AD-83FE-F8FEF12D3E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31468" y="1573797"/>
              <a:ext cx="794356" cy="676276"/>
            </a:xfrm>
            <a:prstGeom prst="rect">
              <a:avLst/>
            </a:prstGeom>
          </p:spPr>
        </p:pic>
        <p:pic>
          <p:nvPicPr>
            <p:cNvPr id="47" name="Graphic 46">
              <a:extLst>
                <a:ext uri="{FF2B5EF4-FFF2-40B4-BE49-F238E27FC236}">
                  <a16:creationId xmlns:a16="http://schemas.microsoft.com/office/drawing/2014/main" id="{8B6D5FD5-6FAC-490F-BF3F-248F84E36A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1343" y="1573797"/>
              <a:ext cx="794355" cy="676275"/>
            </a:xfrm>
            <a:prstGeom prst="rect">
              <a:avLst/>
            </a:prstGeom>
          </p:spPr>
        </p:pic>
        <p:pic>
          <p:nvPicPr>
            <p:cNvPr id="48" name="Graphic 47">
              <a:extLst>
                <a:ext uri="{FF2B5EF4-FFF2-40B4-BE49-F238E27FC236}">
                  <a16:creationId xmlns:a16="http://schemas.microsoft.com/office/drawing/2014/main" id="{F55779A4-D708-4CD7-97D9-B0B6B8056D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4909" y="1573797"/>
              <a:ext cx="794355" cy="676275"/>
            </a:xfrm>
            <a:prstGeom prst="rect">
              <a:avLst/>
            </a:prstGeom>
          </p:spPr>
        </p:pic>
        <p:sp>
          <p:nvSpPr>
            <p:cNvPr id="49" name="TextBox 48">
              <a:extLst>
                <a:ext uri="{FF2B5EF4-FFF2-40B4-BE49-F238E27FC236}">
                  <a16:creationId xmlns:a16="http://schemas.microsoft.com/office/drawing/2014/main" id="{83B5039E-A350-43E6-BE25-E8FA58BB058F}"/>
                </a:ext>
              </a:extLst>
            </p:cNvPr>
            <p:cNvSpPr txBox="1"/>
            <p:nvPr/>
          </p:nvSpPr>
          <p:spPr>
            <a:xfrm>
              <a:off x="4601767" y="2273391"/>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Segoe UI"/>
                  <a:ea typeface="+mn-ea"/>
                  <a:cs typeface="+mn-cs"/>
                </a:rPr>
                <a:t>Uncached</a:t>
              </a:r>
              <a:r>
                <a:rPr kumimoji="0" lang="en-US" sz="1200" b="0" i="0" u="none" strike="noStrike" kern="1200" cap="none" spc="0" normalizeH="0" baseline="0" noProof="0" dirty="0">
                  <a:ln>
                    <a:noFill/>
                  </a:ln>
                  <a:solidFill>
                    <a:srgbClr val="000000"/>
                  </a:solidFill>
                  <a:effectLst/>
                  <a:uLnTx/>
                  <a:uFillTx/>
                  <a:latin typeface="Segoe UI"/>
                  <a:ea typeface="+mn-ea"/>
                  <a:cs typeface="+mn-cs"/>
                </a:rPr>
                <a:t> P30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Managed Disk</a:t>
              </a:r>
            </a:p>
          </p:txBody>
        </p:sp>
        <p:sp>
          <p:nvSpPr>
            <p:cNvPr id="50" name="TextBox 49">
              <a:extLst>
                <a:ext uri="{FF2B5EF4-FFF2-40B4-BE49-F238E27FC236}">
                  <a16:creationId xmlns:a16="http://schemas.microsoft.com/office/drawing/2014/main" id="{1E7C0885-7DC9-443B-8D3D-2D6740938B8A}"/>
                </a:ext>
              </a:extLst>
            </p:cNvPr>
            <p:cNvSpPr txBox="1"/>
            <p:nvPr/>
          </p:nvSpPr>
          <p:spPr>
            <a:xfrm>
              <a:off x="5982519"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Cached P30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Managed Disk</a:t>
              </a:r>
            </a:p>
          </p:txBody>
        </p:sp>
        <p:sp>
          <p:nvSpPr>
            <p:cNvPr id="51" name="TextBox 50">
              <a:extLst>
                <a:ext uri="{FF2B5EF4-FFF2-40B4-BE49-F238E27FC236}">
                  <a16:creationId xmlns:a16="http://schemas.microsoft.com/office/drawing/2014/main" id="{3D902181-A421-41A5-B681-5E48C192DC5A}"/>
                </a:ext>
              </a:extLst>
            </p:cNvPr>
            <p:cNvSpPr txBox="1"/>
            <p:nvPr/>
          </p:nvSpPr>
          <p:spPr>
            <a:xfrm>
              <a:off x="7525333"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Local / Temp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Disk</a:t>
              </a:r>
            </a:p>
          </p:txBody>
        </p:sp>
        <p:cxnSp>
          <p:nvCxnSpPr>
            <p:cNvPr id="55" name="Straight Arrow Connector 54">
              <a:extLst>
                <a:ext uri="{FF2B5EF4-FFF2-40B4-BE49-F238E27FC236}">
                  <a16:creationId xmlns:a16="http://schemas.microsoft.com/office/drawing/2014/main" id="{574D9186-3E18-4588-9297-C03A13E150F5}"/>
                </a:ext>
              </a:extLst>
            </p:cNvPr>
            <p:cNvCxnSpPr>
              <a:cxnSpLocks/>
              <a:endCxn id="76" idx="0"/>
            </p:cNvCxnSpPr>
            <p:nvPr/>
          </p:nvCxnSpPr>
          <p:spPr>
            <a:xfrm>
              <a:off x="5148522" y="2671011"/>
              <a:ext cx="0" cy="55438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47AB70E-D6B4-4055-A0C1-FD2FCBE05296}"/>
                </a:ext>
              </a:extLst>
            </p:cNvPr>
            <p:cNvCxnSpPr>
              <a:cxnSpLocks/>
              <a:stCxn id="50" idx="2"/>
              <a:endCxn id="72" idx="0"/>
            </p:cNvCxnSpPr>
            <p:nvPr/>
          </p:nvCxnSpPr>
          <p:spPr>
            <a:xfrm flipH="1">
              <a:off x="6528646" y="2642137"/>
              <a:ext cx="628" cy="585207"/>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829A98-0B70-4A41-BEBE-AB74F6488DC7}"/>
                </a:ext>
              </a:extLst>
            </p:cNvPr>
            <p:cNvCxnSpPr>
              <a:cxnSpLocks/>
            </p:cNvCxnSpPr>
            <p:nvPr/>
          </p:nvCxnSpPr>
          <p:spPr>
            <a:xfrm>
              <a:off x="6528646" y="3697772"/>
              <a:ext cx="0" cy="310775"/>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C63995-FC5A-4278-9A44-F483F619275E}"/>
                </a:ext>
              </a:extLst>
            </p:cNvPr>
            <p:cNvCxnSpPr>
              <a:cxnSpLocks/>
            </p:cNvCxnSpPr>
            <p:nvPr/>
          </p:nvCxnSpPr>
          <p:spPr>
            <a:xfrm>
              <a:off x="6500713" y="4208801"/>
              <a:ext cx="0" cy="65706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78B31A-6C0C-46F4-86BF-7A0A256509B0}"/>
                </a:ext>
              </a:extLst>
            </p:cNvPr>
            <p:cNvCxnSpPr>
              <a:cxnSpLocks/>
              <a:endCxn id="44" idx="0"/>
            </p:cNvCxnSpPr>
            <p:nvPr/>
          </p:nvCxnSpPr>
          <p:spPr>
            <a:xfrm>
              <a:off x="8085623" y="4217733"/>
              <a:ext cx="0" cy="59721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3322DF5-F7B7-4BFA-BF0A-4F059A67AF77}"/>
                </a:ext>
              </a:extLst>
            </p:cNvPr>
            <p:cNvCxnSpPr>
              <a:cxnSpLocks/>
            </p:cNvCxnSpPr>
            <p:nvPr/>
          </p:nvCxnSpPr>
          <p:spPr>
            <a:xfrm>
              <a:off x="6237744" y="5107387"/>
              <a:ext cx="0" cy="37480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B5DDDF5-8616-432C-978A-7BC8668D9433}"/>
                </a:ext>
              </a:extLst>
            </p:cNvPr>
            <p:cNvSpPr txBox="1"/>
            <p:nvPr/>
          </p:nvSpPr>
          <p:spPr>
            <a:xfrm>
              <a:off x="5628408" y="4404333"/>
              <a:ext cx="80346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Cache Miss</a:t>
              </a:r>
            </a:p>
          </p:txBody>
        </p:sp>
        <p:sp>
          <p:nvSpPr>
            <p:cNvPr id="69" name="TextBox 68">
              <a:extLst>
                <a:ext uri="{FF2B5EF4-FFF2-40B4-BE49-F238E27FC236}">
                  <a16:creationId xmlns:a16="http://schemas.microsoft.com/office/drawing/2014/main" id="{97DEF112-6D5C-49BA-B599-93760DEEADB4}"/>
                </a:ext>
              </a:extLst>
            </p:cNvPr>
            <p:cNvSpPr txBox="1"/>
            <p:nvPr/>
          </p:nvSpPr>
          <p:spPr>
            <a:xfrm>
              <a:off x="7253985" y="4404333"/>
              <a:ext cx="7430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Cache Hit</a:t>
              </a:r>
            </a:p>
          </p:txBody>
        </p:sp>
        <p:sp>
          <p:nvSpPr>
            <p:cNvPr id="71" name="TextBox 70">
              <a:extLst>
                <a:ext uri="{FF2B5EF4-FFF2-40B4-BE49-F238E27FC236}">
                  <a16:creationId xmlns:a16="http://schemas.microsoft.com/office/drawing/2014/main" id="{30C98BFD-3604-4AD4-9E7A-D0028FF31A78}"/>
                </a:ext>
              </a:extLst>
            </p:cNvPr>
            <p:cNvSpPr txBox="1"/>
            <p:nvPr/>
          </p:nvSpPr>
          <p:spPr>
            <a:xfrm>
              <a:off x="5407204" y="605533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Storage Page BLOBs</a:t>
              </a:r>
            </a:p>
          </p:txBody>
        </p:sp>
        <p:sp>
          <p:nvSpPr>
            <p:cNvPr id="72" name="Rectangle: Rounded Corners 71">
              <a:extLst>
                <a:ext uri="{FF2B5EF4-FFF2-40B4-BE49-F238E27FC236}">
                  <a16:creationId xmlns:a16="http://schemas.microsoft.com/office/drawing/2014/main" id="{45F83053-6829-4E56-A573-29E86D023B72}"/>
                </a:ext>
              </a:extLst>
            </p:cNvPr>
            <p:cNvSpPr/>
            <p:nvPr/>
          </p:nvSpPr>
          <p:spPr bwMode="auto">
            <a:xfrm>
              <a:off x="5907339" y="3227344"/>
              <a:ext cx="1242614" cy="457202"/>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cxnSp>
          <p:nvCxnSpPr>
            <p:cNvPr id="73" name="Straight Arrow Connector 72">
              <a:extLst>
                <a:ext uri="{FF2B5EF4-FFF2-40B4-BE49-F238E27FC236}">
                  <a16:creationId xmlns:a16="http://schemas.microsoft.com/office/drawing/2014/main" id="{2B3A9689-D0EA-4961-A02F-ECEC0754D379}"/>
                </a:ext>
              </a:extLst>
            </p:cNvPr>
            <p:cNvCxnSpPr>
              <a:cxnSpLocks/>
            </p:cNvCxnSpPr>
            <p:nvPr/>
          </p:nvCxnSpPr>
          <p:spPr>
            <a:xfrm>
              <a:off x="8082658" y="2671011"/>
              <a:ext cx="0" cy="1328169"/>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3EA008E-1683-4886-B8D5-9E74BE933B4A}"/>
                </a:ext>
              </a:extLst>
            </p:cNvPr>
            <p:cNvCxnSpPr>
              <a:cxnSpLocks/>
            </p:cNvCxnSpPr>
            <p:nvPr/>
          </p:nvCxnSpPr>
          <p:spPr>
            <a:xfrm>
              <a:off x="5103536" y="3717611"/>
              <a:ext cx="0" cy="114825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CD14F6A2-D682-4267-95F8-76CD765CF866}"/>
                </a:ext>
              </a:extLst>
            </p:cNvPr>
            <p:cNvSpPr/>
            <p:nvPr/>
          </p:nvSpPr>
          <p:spPr bwMode="auto">
            <a:xfrm>
              <a:off x="4527214" y="3225391"/>
              <a:ext cx="1242616" cy="457201"/>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69BFCDA4-086A-4FB0-BD54-55D594F6007E}"/>
                </a:ext>
              </a:extLst>
            </p:cNvPr>
            <p:cNvSpPr txBox="1"/>
            <p:nvPr/>
          </p:nvSpPr>
          <p:spPr>
            <a:xfrm>
              <a:off x="7797470" y="5529568"/>
              <a:ext cx="582230" cy="369332"/>
            </a:xfrm>
            <a:prstGeom prst="rect">
              <a:avLst/>
            </a:prstGeom>
            <a:noFill/>
          </p:spPr>
          <p:txBody>
            <a:bodyPr wrap="square" lIns="0" tIns="0" rIns="0" bIns="0" rtlCol="0">
              <a:spAutoFit/>
            </a:bodyPr>
            <a:lstStyle>
              <a:defPPr>
                <a:defRPr lang="en-US"/>
              </a:defPPr>
              <a:lvl1pPr algn="ctr">
                <a:defRPr sz="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Server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SSD</a:t>
              </a:r>
            </a:p>
          </p:txBody>
        </p:sp>
      </p:grpSp>
      <p:sp>
        <p:nvSpPr>
          <p:cNvPr id="9" name="TextBox 8">
            <a:extLst>
              <a:ext uri="{FF2B5EF4-FFF2-40B4-BE49-F238E27FC236}">
                <a16:creationId xmlns:a16="http://schemas.microsoft.com/office/drawing/2014/main" id="{E501ED27-7EA2-44F9-A1A1-426C185A2B56}"/>
              </a:ext>
            </a:extLst>
          </p:cNvPr>
          <p:cNvSpPr txBox="1"/>
          <p:nvPr/>
        </p:nvSpPr>
        <p:spPr>
          <a:xfrm>
            <a:off x="10983722" y="1537420"/>
            <a:ext cx="4296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D:/</a:t>
            </a:r>
          </a:p>
        </p:txBody>
      </p:sp>
    </p:spTree>
    <p:extLst>
      <p:ext uri="{BB962C8B-B14F-4D97-AF65-F5344CB8AC3E}">
        <p14:creationId xmlns:p14="http://schemas.microsoft.com/office/powerpoint/2010/main" val="16527265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F25F-1E08-4EAF-83B3-11D2DE6E1F4F}"/>
              </a:ext>
            </a:extLst>
          </p:cNvPr>
          <p:cNvSpPr>
            <a:spLocks noGrp="1"/>
          </p:cNvSpPr>
          <p:nvPr>
            <p:ph type="title"/>
          </p:nvPr>
        </p:nvSpPr>
        <p:spPr>
          <a:xfrm>
            <a:off x="578836" y="476054"/>
            <a:ext cx="11018520" cy="553998"/>
          </a:xfrm>
        </p:spPr>
        <p:txBody>
          <a:bodyPr/>
          <a:lstStyle/>
          <a:p>
            <a:r>
              <a:rPr lang="en-US" dirty="0"/>
              <a:t>Azure Virtual Machine Disk Provisioning</a:t>
            </a:r>
          </a:p>
        </p:txBody>
      </p:sp>
      <p:pic>
        <p:nvPicPr>
          <p:cNvPr id="6" name="Picture 5" descr="Table&#10;&#10;Description automatically generated">
            <a:extLst>
              <a:ext uri="{FF2B5EF4-FFF2-40B4-BE49-F238E27FC236}">
                <a16:creationId xmlns:a16="http://schemas.microsoft.com/office/drawing/2014/main" id="{8F5CD650-77E3-42D6-8B70-DCF6875F3A62}"/>
              </a:ext>
            </a:extLst>
          </p:cNvPr>
          <p:cNvPicPr>
            <a:picLocks noChangeAspect="1"/>
          </p:cNvPicPr>
          <p:nvPr/>
        </p:nvPicPr>
        <p:blipFill>
          <a:blip r:embed="rId3"/>
          <a:stretch>
            <a:fillRect/>
          </a:stretch>
        </p:blipFill>
        <p:spPr>
          <a:xfrm>
            <a:off x="497840" y="1614065"/>
            <a:ext cx="6348510" cy="4277264"/>
          </a:xfrm>
          <a:prstGeom prst="rect">
            <a:avLst/>
          </a:prstGeom>
        </p:spPr>
      </p:pic>
      <p:sp>
        <p:nvSpPr>
          <p:cNvPr id="8" name="Oval 7">
            <a:extLst>
              <a:ext uri="{FF2B5EF4-FFF2-40B4-BE49-F238E27FC236}">
                <a16:creationId xmlns:a16="http://schemas.microsoft.com/office/drawing/2014/main" id="{3D338C3F-AC94-4933-AA20-6BCA1560CCCD}"/>
              </a:ext>
            </a:extLst>
          </p:cNvPr>
          <p:cNvSpPr/>
          <p:nvPr/>
        </p:nvSpPr>
        <p:spPr bwMode="auto">
          <a:xfrm>
            <a:off x="233066" y="3464634"/>
            <a:ext cx="6898537" cy="576126"/>
          </a:xfrm>
          <a:custGeom>
            <a:avLst/>
            <a:gdLst>
              <a:gd name="connsiteX0" fmla="*/ 0 w 6898467"/>
              <a:gd name="connsiteY0" fmla="*/ 288062 h 576123"/>
              <a:gd name="connsiteX1" fmla="*/ 3449234 w 6898467"/>
              <a:gd name="connsiteY1" fmla="*/ 0 h 576123"/>
              <a:gd name="connsiteX2" fmla="*/ 6898468 w 6898467"/>
              <a:gd name="connsiteY2" fmla="*/ 288062 h 576123"/>
              <a:gd name="connsiteX3" fmla="*/ 3449234 w 6898467"/>
              <a:gd name="connsiteY3" fmla="*/ 576124 h 576123"/>
              <a:gd name="connsiteX4" fmla="*/ 0 w 6898467"/>
              <a:gd name="connsiteY4" fmla="*/ 288062 h 576123"/>
              <a:gd name="connsiteX0" fmla="*/ 0 w 6898468"/>
              <a:gd name="connsiteY0" fmla="*/ 288063 h 576126"/>
              <a:gd name="connsiteX1" fmla="*/ 3449234 w 6898468"/>
              <a:gd name="connsiteY1" fmla="*/ 1 h 576126"/>
              <a:gd name="connsiteX2" fmla="*/ 6898468 w 6898468"/>
              <a:gd name="connsiteY2" fmla="*/ 288063 h 576126"/>
              <a:gd name="connsiteX3" fmla="*/ 3449234 w 6898468"/>
              <a:gd name="connsiteY3" fmla="*/ 576125 h 576126"/>
              <a:gd name="connsiteX4" fmla="*/ 0 w 6898468"/>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537" h="576126">
                <a:moveTo>
                  <a:pt x="0" y="288063"/>
                </a:moveTo>
                <a:cubicBezTo>
                  <a:pt x="0" y="-3376"/>
                  <a:pt x="1544275" y="1"/>
                  <a:pt x="3449234" y="1"/>
                </a:cubicBezTo>
                <a:cubicBezTo>
                  <a:pt x="5354193" y="1"/>
                  <a:pt x="6898468" y="-3378"/>
                  <a:pt x="6898468" y="288063"/>
                </a:cubicBezTo>
                <a:cubicBezTo>
                  <a:pt x="6910500" y="579503"/>
                  <a:pt x="5354193" y="576125"/>
                  <a:pt x="3449234" y="576125"/>
                </a:cubicBezTo>
                <a:cubicBezTo>
                  <a:pt x="1544275" y="576125"/>
                  <a:pt x="0" y="579502"/>
                  <a:pt x="0" y="288063"/>
                </a:cubicBezTo>
                <a:close/>
              </a:path>
            </a:pathLst>
          </a:cu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23ECD52F-994B-4AA8-90FF-57D82931CBD1}"/>
              </a:ext>
            </a:extLst>
          </p:cNvPr>
          <p:cNvGrpSpPr/>
          <p:nvPr/>
        </p:nvGrpSpPr>
        <p:grpSpPr>
          <a:xfrm>
            <a:off x="7214680" y="1139884"/>
            <a:ext cx="4700339" cy="5260914"/>
            <a:chOff x="4137847" y="1368486"/>
            <a:chExt cx="4700339" cy="5260914"/>
          </a:xfrm>
        </p:grpSpPr>
        <p:sp>
          <p:nvSpPr>
            <p:cNvPr id="40" name="Rectangle: Rounded Corners 39">
              <a:extLst>
                <a:ext uri="{FF2B5EF4-FFF2-40B4-BE49-F238E27FC236}">
                  <a16:creationId xmlns:a16="http://schemas.microsoft.com/office/drawing/2014/main" id="{438ECABD-40B7-452A-99E8-FCC67DC9FF51}"/>
                </a:ext>
              </a:extLst>
            </p:cNvPr>
            <p:cNvSpPr/>
            <p:nvPr/>
          </p:nvSpPr>
          <p:spPr bwMode="auto">
            <a:xfrm>
              <a:off x="4137847" y="1368486"/>
              <a:ext cx="4700339" cy="5260914"/>
            </a:xfrm>
            <a:prstGeom prst="roundRect">
              <a:avLst>
                <a:gd name="adj" fmla="val 8666"/>
              </a:avLst>
            </a:prstGeom>
            <a:solidFill>
              <a:schemeClr val="bg1">
                <a:lumMod val="85000"/>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28A5319-0CB1-4A3D-BD28-FA4B1C5F1FDE}"/>
                </a:ext>
              </a:extLst>
            </p:cNvPr>
            <p:cNvSpPr/>
            <p:nvPr/>
          </p:nvSpPr>
          <p:spPr bwMode="auto">
            <a:xfrm>
              <a:off x="5774848" y="3999180"/>
              <a:ext cx="2859673" cy="218553"/>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77,000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485</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Segoe UI" pitchFamily="34" charset="0"/>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8D6620CD-EC15-41C4-BB2E-B6DF509E3DC2}"/>
                </a:ext>
              </a:extLst>
            </p:cNvPr>
            <p:cNvSpPr/>
            <p:nvPr/>
          </p:nvSpPr>
          <p:spPr bwMode="auto">
            <a:xfrm>
              <a:off x="4527214" y="4865861"/>
              <a:ext cx="3062246" cy="241526"/>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12,800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192</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pic>
          <p:nvPicPr>
            <p:cNvPr id="43" name="Graphic 42">
              <a:extLst>
                <a:ext uri="{FF2B5EF4-FFF2-40B4-BE49-F238E27FC236}">
                  <a16:creationId xmlns:a16="http://schemas.microsoft.com/office/drawing/2014/main" id="{6CD913A5-B36C-4C06-B2FC-0954A99F06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6418" y="5262433"/>
              <a:ext cx="1005523" cy="724912"/>
            </a:xfrm>
            <a:prstGeom prst="rect">
              <a:avLst/>
            </a:prstGeom>
          </p:spPr>
        </p:pic>
        <p:pic>
          <p:nvPicPr>
            <p:cNvPr id="44" name="Graphic 43">
              <a:extLst>
                <a:ext uri="{FF2B5EF4-FFF2-40B4-BE49-F238E27FC236}">
                  <a16:creationId xmlns:a16="http://schemas.microsoft.com/office/drawing/2014/main" id="{1F89054C-FC27-4C6A-B29B-9D0BB0008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4416" y="4814945"/>
              <a:ext cx="722413" cy="722413"/>
            </a:xfrm>
            <a:prstGeom prst="rect">
              <a:avLst/>
            </a:prstGeom>
          </p:spPr>
        </p:pic>
        <p:pic>
          <p:nvPicPr>
            <p:cNvPr id="46" name="Graphic 45">
              <a:extLst>
                <a:ext uri="{FF2B5EF4-FFF2-40B4-BE49-F238E27FC236}">
                  <a16:creationId xmlns:a16="http://schemas.microsoft.com/office/drawing/2014/main" id="{50F87EDE-74EF-45AD-83FE-F8FEF12D3E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31468" y="1573797"/>
              <a:ext cx="794356" cy="676276"/>
            </a:xfrm>
            <a:prstGeom prst="rect">
              <a:avLst/>
            </a:prstGeom>
          </p:spPr>
        </p:pic>
        <p:pic>
          <p:nvPicPr>
            <p:cNvPr id="47" name="Graphic 46">
              <a:extLst>
                <a:ext uri="{FF2B5EF4-FFF2-40B4-BE49-F238E27FC236}">
                  <a16:creationId xmlns:a16="http://schemas.microsoft.com/office/drawing/2014/main" id="{8B6D5FD5-6FAC-490F-BF3F-248F84E36A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1343" y="1573797"/>
              <a:ext cx="794355" cy="676275"/>
            </a:xfrm>
            <a:prstGeom prst="rect">
              <a:avLst/>
            </a:prstGeom>
          </p:spPr>
        </p:pic>
        <p:pic>
          <p:nvPicPr>
            <p:cNvPr id="48" name="Graphic 47">
              <a:extLst>
                <a:ext uri="{FF2B5EF4-FFF2-40B4-BE49-F238E27FC236}">
                  <a16:creationId xmlns:a16="http://schemas.microsoft.com/office/drawing/2014/main" id="{F55779A4-D708-4CD7-97D9-B0B6B8056D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4909" y="1573797"/>
              <a:ext cx="794355" cy="676275"/>
            </a:xfrm>
            <a:prstGeom prst="rect">
              <a:avLst/>
            </a:prstGeom>
          </p:spPr>
        </p:pic>
        <p:sp>
          <p:nvSpPr>
            <p:cNvPr id="49" name="TextBox 48">
              <a:extLst>
                <a:ext uri="{FF2B5EF4-FFF2-40B4-BE49-F238E27FC236}">
                  <a16:creationId xmlns:a16="http://schemas.microsoft.com/office/drawing/2014/main" id="{83B5039E-A350-43E6-BE25-E8FA58BB058F}"/>
                </a:ext>
              </a:extLst>
            </p:cNvPr>
            <p:cNvSpPr txBox="1"/>
            <p:nvPr/>
          </p:nvSpPr>
          <p:spPr>
            <a:xfrm>
              <a:off x="4601767" y="2273391"/>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Segoe UI"/>
                  <a:ea typeface="+mn-ea"/>
                  <a:cs typeface="+mn-cs"/>
                </a:rPr>
                <a:t>Uncached</a:t>
              </a:r>
              <a:r>
                <a:rPr kumimoji="0" lang="en-US" sz="1200" b="0" i="0" u="none" strike="noStrike" kern="1200" cap="none" spc="0" normalizeH="0" baseline="0" noProof="0" dirty="0">
                  <a:ln>
                    <a:noFill/>
                  </a:ln>
                  <a:solidFill>
                    <a:srgbClr val="000000"/>
                  </a:solidFill>
                  <a:effectLst/>
                  <a:uLnTx/>
                  <a:uFillTx/>
                  <a:latin typeface="Segoe UI"/>
                  <a:ea typeface="+mn-ea"/>
                  <a:cs typeface="+mn-cs"/>
                </a:rPr>
                <a:t> P30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Managed Disk</a:t>
              </a:r>
            </a:p>
          </p:txBody>
        </p:sp>
        <p:sp>
          <p:nvSpPr>
            <p:cNvPr id="50" name="TextBox 49">
              <a:extLst>
                <a:ext uri="{FF2B5EF4-FFF2-40B4-BE49-F238E27FC236}">
                  <a16:creationId xmlns:a16="http://schemas.microsoft.com/office/drawing/2014/main" id="{1E7C0885-7DC9-443B-8D3D-2D6740938B8A}"/>
                </a:ext>
              </a:extLst>
            </p:cNvPr>
            <p:cNvSpPr txBox="1"/>
            <p:nvPr/>
          </p:nvSpPr>
          <p:spPr>
            <a:xfrm>
              <a:off x="5982519"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Cached P30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Managed Disk</a:t>
              </a:r>
            </a:p>
          </p:txBody>
        </p:sp>
        <p:sp>
          <p:nvSpPr>
            <p:cNvPr id="51" name="TextBox 50">
              <a:extLst>
                <a:ext uri="{FF2B5EF4-FFF2-40B4-BE49-F238E27FC236}">
                  <a16:creationId xmlns:a16="http://schemas.microsoft.com/office/drawing/2014/main" id="{3D902181-A421-41A5-B681-5E48C192DC5A}"/>
                </a:ext>
              </a:extLst>
            </p:cNvPr>
            <p:cNvSpPr txBox="1"/>
            <p:nvPr/>
          </p:nvSpPr>
          <p:spPr>
            <a:xfrm>
              <a:off x="7525333"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Local / Temp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Disk</a:t>
              </a:r>
            </a:p>
          </p:txBody>
        </p:sp>
        <p:cxnSp>
          <p:nvCxnSpPr>
            <p:cNvPr id="55" name="Straight Arrow Connector 54">
              <a:extLst>
                <a:ext uri="{FF2B5EF4-FFF2-40B4-BE49-F238E27FC236}">
                  <a16:creationId xmlns:a16="http://schemas.microsoft.com/office/drawing/2014/main" id="{574D9186-3E18-4588-9297-C03A13E150F5}"/>
                </a:ext>
              </a:extLst>
            </p:cNvPr>
            <p:cNvCxnSpPr>
              <a:cxnSpLocks/>
              <a:endCxn id="76" idx="0"/>
            </p:cNvCxnSpPr>
            <p:nvPr/>
          </p:nvCxnSpPr>
          <p:spPr>
            <a:xfrm>
              <a:off x="5148522" y="2671011"/>
              <a:ext cx="0" cy="55438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47AB70E-D6B4-4055-A0C1-FD2FCBE05296}"/>
                </a:ext>
              </a:extLst>
            </p:cNvPr>
            <p:cNvCxnSpPr>
              <a:cxnSpLocks/>
              <a:stCxn id="50" idx="2"/>
              <a:endCxn id="72" idx="0"/>
            </p:cNvCxnSpPr>
            <p:nvPr/>
          </p:nvCxnSpPr>
          <p:spPr>
            <a:xfrm flipH="1">
              <a:off x="6528646" y="2642137"/>
              <a:ext cx="628" cy="585207"/>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829A98-0B70-4A41-BEBE-AB74F6488DC7}"/>
                </a:ext>
              </a:extLst>
            </p:cNvPr>
            <p:cNvCxnSpPr>
              <a:cxnSpLocks/>
            </p:cNvCxnSpPr>
            <p:nvPr/>
          </p:nvCxnSpPr>
          <p:spPr>
            <a:xfrm>
              <a:off x="6528646" y="3697772"/>
              <a:ext cx="0" cy="310775"/>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C63995-FC5A-4278-9A44-F483F619275E}"/>
                </a:ext>
              </a:extLst>
            </p:cNvPr>
            <p:cNvCxnSpPr>
              <a:cxnSpLocks/>
            </p:cNvCxnSpPr>
            <p:nvPr/>
          </p:nvCxnSpPr>
          <p:spPr>
            <a:xfrm>
              <a:off x="6500713" y="4208801"/>
              <a:ext cx="0" cy="65706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78B31A-6C0C-46F4-86BF-7A0A256509B0}"/>
                </a:ext>
              </a:extLst>
            </p:cNvPr>
            <p:cNvCxnSpPr>
              <a:cxnSpLocks/>
              <a:endCxn id="44" idx="0"/>
            </p:cNvCxnSpPr>
            <p:nvPr/>
          </p:nvCxnSpPr>
          <p:spPr>
            <a:xfrm>
              <a:off x="8085623" y="4217733"/>
              <a:ext cx="0" cy="59721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3322DF5-F7B7-4BFA-BF0A-4F059A67AF77}"/>
                </a:ext>
              </a:extLst>
            </p:cNvPr>
            <p:cNvCxnSpPr>
              <a:cxnSpLocks/>
            </p:cNvCxnSpPr>
            <p:nvPr/>
          </p:nvCxnSpPr>
          <p:spPr>
            <a:xfrm>
              <a:off x="6237744" y="5107387"/>
              <a:ext cx="0" cy="37480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B5DDDF5-8616-432C-978A-7BC8668D9433}"/>
                </a:ext>
              </a:extLst>
            </p:cNvPr>
            <p:cNvSpPr txBox="1"/>
            <p:nvPr/>
          </p:nvSpPr>
          <p:spPr>
            <a:xfrm>
              <a:off x="5628408" y="4404333"/>
              <a:ext cx="80346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Cache Miss</a:t>
              </a:r>
            </a:p>
          </p:txBody>
        </p:sp>
        <p:sp>
          <p:nvSpPr>
            <p:cNvPr id="69" name="TextBox 68">
              <a:extLst>
                <a:ext uri="{FF2B5EF4-FFF2-40B4-BE49-F238E27FC236}">
                  <a16:creationId xmlns:a16="http://schemas.microsoft.com/office/drawing/2014/main" id="{97DEF112-6D5C-49BA-B599-93760DEEADB4}"/>
                </a:ext>
              </a:extLst>
            </p:cNvPr>
            <p:cNvSpPr txBox="1"/>
            <p:nvPr/>
          </p:nvSpPr>
          <p:spPr>
            <a:xfrm>
              <a:off x="7253985" y="4404333"/>
              <a:ext cx="7430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Cache Hit</a:t>
              </a:r>
            </a:p>
          </p:txBody>
        </p:sp>
        <p:sp>
          <p:nvSpPr>
            <p:cNvPr id="71" name="TextBox 70">
              <a:extLst>
                <a:ext uri="{FF2B5EF4-FFF2-40B4-BE49-F238E27FC236}">
                  <a16:creationId xmlns:a16="http://schemas.microsoft.com/office/drawing/2014/main" id="{30C98BFD-3604-4AD4-9E7A-D0028FF31A78}"/>
                </a:ext>
              </a:extLst>
            </p:cNvPr>
            <p:cNvSpPr txBox="1"/>
            <p:nvPr/>
          </p:nvSpPr>
          <p:spPr>
            <a:xfrm>
              <a:off x="5407204" y="605533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Storage Page BLOBs</a:t>
              </a:r>
            </a:p>
          </p:txBody>
        </p:sp>
        <p:sp>
          <p:nvSpPr>
            <p:cNvPr id="72" name="Rectangle: Rounded Corners 71">
              <a:extLst>
                <a:ext uri="{FF2B5EF4-FFF2-40B4-BE49-F238E27FC236}">
                  <a16:creationId xmlns:a16="http://schemas.microsoft.com/office/drawing/2014/main" id="{45F83053-6829-4E56-A573-29E86D023B72}"/>
                </a:ext>
              </a:extLst>
            </p:cNvPr>
            <p:cNvSpPr/>
            <p:nvPr/>
          </p:nvSpPr>
          <p:spPr bwMode="auto">
            <a:xfrm>
              <a:off x="5907339" y="3227344"/>
              <a:ext cx="1242614" cy="457202"/>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cxnSp>
          <p:nvCxnSpPr>
            <p:cNvPr id="73" name="Straight Arrow Connector 72">
              <a:extLst>
                <a:ext uri="{FF2B5EF4-FFF2-40B4-BE49-F238E27FC236}">
                  <a16:creationId xmlns:a16="http://schemas.microsoft.com/office/drawing/2014/main" id="{2B3A9689-D0EA-4961-A02F-ECEC0754D379}"/>
                </a:ext>
              </a:extLst>
            </p:cNvPr>
            <p:cNvCxnSpPr>
              <a:cxnSpLocks/>
            </p:cNvCxnSpPr>
            <p:nvPr/>
          </p:nvCxnSpPr>
          <p:spPr>
            <a:xfrm>
              <a:off x="8082658" y="2671011"/>
              <a:ext cx="0" cy="1328169"/>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3EA008E-1683-4886-B8D5-9E74BE933B4A}"/>
                </a:ext>
              </a:extLst>
            </p:cNvPr>
            <p:cNvCxnSpPr>
              <a:cxnSpLocks/>
            </p:cNvCxnSpPr>
            <p:nvPr/>
          </p:nvCxnSpPr>
          <p:spPr>
            <a:xfrm>
              <a:off x="5103536" y="3717611"/>
              <a:ext cx="0" cy="114825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CD14F6A2-D682-4267-95F8-76CD765CF866}"/>
                </a:ext>
              </a:extLst>
            </p:cNvPr>
            <p:cNvSpPr/>
            <p:nvPr/>
          </p:nvSpPr>
          <p:spPr bwMode="auto">
            <a:xfrm>
              <a:off x="4527214" y="3225391"/>
              <a:ext cx="1242616" cy="457201"/>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69BFCDA4-086A-4FB0-BD54-55D594F6007E}"/>
                </a:ext>
              </a:extLst>
            </p:cNvPr>
            <p:cNvSpPr txBox="1"/>
            <p:nvPr/>
          </p:nvSpPr>
          <p:spPr>
            <a:xfrm>
              <a:off x="7797470" y="5529568"/>
              <a:ext cx="582230" cy="369332"/>
            </a:xfrm>
            <a:prstGeom prst="rect">
              <a:avLst/>
            </a:prstGeom>
            <a:noFill/>
          </p:spPr>
          <p:txBody>
            <a:bodyPr wrap="square" lIns="0" tIns="0" rIns="0" bIns="0" rtlCol="0">
              <a:spAutoFit/>
            </a:bodyPr>
            <a:lstStyle>
              <a:defPPr>
                <a:defRPr lang="en-US"/>
              </a:defPPr>
              <a:lvl1pPr algn="ctr">
                <a:defRPr sz="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Server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SSD</a:t>
              </a:r>
            </a:p>
          </p:txBody>
        </p:sp>
      </p:grpSp>
      <p:sp>
        <p:nvSpPr>
          <p:cNvPr id="9" name="TextBox 8">
            <a:extLst>
              <a:ext uri="{FF2B5EF4-FFF2-40B4-BE49-F238E27FC236}">
                <a16:creationId xmlns:a16="http://schemas.microsoft.com/office/drawing/2014/main" id="{E501ED27-7EA2-44F9-A1A1-426C185A2B56}"/>
              </a:ext>
            </a:extLst>
          </p:cNvPr>
          <p:cNvSpPr txBox="1"/>
          <p:nvPr/>
        </p:nvSpPr>
        <p:spPr>
          <a:xfrm>
            <a:off x="10983722" y="1537420"/>
            <a:ext cx="4296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D:/</a:t>
            </a:r>
          </a:p>
        </p:txBody>
      </p:sp>
      <p:sp>
        <p:nvSpPr>
          <p:cNvPr id="32" name="Rectangle: Rounded Corners 31">
            <a:extLst>
              <a:ext uri="{FF2B5EF4-FFF2-40B4-BE49-F238E27FC236}">
                <a16:creationId xmlns:a16="http://schemas.microsoft.com/office/drawing/2014/main" id="{307D5284-E7C4-44B1-A271-EDE730C21F86}"/>
              </a:ext>
            </a:extLst>
          </p:cNvPr>
          <p:cNvSpPr/>
          <p:nvPr/>
        </p:nvSpPr>
        <p:spPr bwMode="auto">
          <a:xfrm>
            <a:off x="7605437" y="1210893"/>
            <a:ext cx="1213610" cy="1361315"/>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1DA33D55-DC5C-477F-888B-7FBD4D6542DC}"/>
              </a:ext>
            </a:extLst>
          </p:cNvPr>
          <p:cNvSpPr/>
          <p:nvPr/>
        </p:nvSpPr>
        <p:spPr bwMode="auto">
          <a:xfrm>
            <a:off x="3970422" y="2494177"/>
            <a:ext cx="3081764" cy="1005224"/>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Transaction Log files </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(host caching = None)</a:t>
            </a:r>
          </a:p>
        </p:txBody>
      </p:sp>
      <p:cxnSp>
        <p:nvCxnSpPr>
          <p:cNvPr id="34" name="Straight Arrow Connector 33">
            <a:extLst>
              <a:ext uri="{FF2B5EF4-FFF2-40B4-BE49-F238E27FC236}">
                <a16:creationId xmlns:a16="http://schemas.microsoft.com/office/drawing/2014/main" id="{B4F6E755-B428-41E8-AF6C-8350A870C122}"/>
              </a:ext>
            </a:extLst>
          </p:cNvPr>
          <p:cNvCxnSpPr>
            <a:cxnSpLocks/>
            <a:stCxn id="33" idx="3"/>
            <a:endCxn id="32" idx="2"/>
          </p:cNvCxnSpPr>
          <p:nvPr/>
        </p:nvCxnSpPr>
        <p:spPr>
          <a:xfrm flipV="1">
            <a:off x="7052186" y="2572208"/>
            <a:ext cx="1160056" cy="42458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0483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F25F-1E08-4EAF-83B3-11D2DE6E1F4F}"/>
              </a:ext>
            </a:extLst>
          </p:cNvPr>
          <p:cNvSpPr>
            <a:spLocks noGrp="1"/>
          </p:cNvSpPr>
          <p:nvPr>
            <p:ph type="title"/>
          </p:nvPr>
        </p:nvSpPr>
        <p:spPr>
          <a:xfrm>
            <a:off x="578836" y="476054"/>
            <a:ext cx="11018520" cy="553998"/>
          </a:xfrm>
        </p:spPr>
        <p:txBody>
          <a:bodyPr/>
          <a:lstStyle/>
          <a:p>
            <a:r>
              <a:rPr lang="en-US" dirty="0"/>
              <a:t>Azure Virtual Machine Disk Provisioning</a:t>
            </a:r>
          </a:p>
        </p:txBody>
      </p:sp>
      <p:pic>
        <p:nvPicPr>
          <p:cNvPr id="6" name="Picture 5" descr="Table&#10;&#10;Description automatically generated">
            <a:extLst>
              <a:ext uri="{FF2B5EF4-FFF2-40B4-BE49-F238E27FC236}">
                <a16:creationId xmlns:a16="http://schemas.microsoft.com/office/drawing/2014/main" id="{8F5CD650-77E3-42D6-8B70-DCF6875F3A62}"/>
              </a:ext>
            </a:extLst>
          </p:cNvPr>
          <p:cNvPicPr>
            <a:picLocks noChangeAspect="1"/>
          </p:cNvPicPr>
          <p:nvPr/>
        </p:nvPicPr>
        <p:blipFill>
          <a:blip r:embed="rId3"/>
          <a:stretch>
            <a:fillRect/>
          </a:stretch>
        </p:blipFill>
        <p:spPr>
          <a:xfrm>
            <a:off x="497840" y="1614065"/>
            <a:ext cx="6348510" cy="4277264"/>
          </a:xfrm>
          <a:prstGeom prst="rect">
            <a:avLst/>
          </a:prstGeom>
        </p:spPr>
      </p:pic>
      <p:sp>
        <p:nvSpPr>
          <p:cNvPr id="8" name="Oval 7">
            <a:extLst>
              <a:ext uri="{FF2B5EF4-FFF2-40B4-BE49-F238E27FC236}">
                <a16:creationId xmlns:a16="http://schemas.microsoft.com/office/drawing/2014/main" id="{3D338C3F-AC94-4933-AA20-6BCA1560CCCD}"/>
              </a:ext>
            </a:extLst>
          </p:cNvPr>
          <p:cNvSpPr/>
          <p:nvPr/>
        </p:nvSpPr>
        <p:spPr bwMode="auto">
          <a:xfrm>
            <a:off x="233066" y="3464634"/>
            <a:ext cx="6898537" cy="576126"/>
          </a:xfrm>
          <a:custGeom>
            <a:avLst/>
            <a:gdLst>
              <a:gd name="connsiteX0" fmla="*/ 0 w 6898467"/>
              <a:gd name="connsiteY0" fmla="*/ 288062 h 576123"/>
              <a:gd name="connsiteX1" fmla="*/ 3449234 w 6898467"/>
              <a:gd name="connsiteY1" fmla="*/ 0 h 576123"/>
              <a:gd name="connsiteX2" fmla="*/ 6898468 w 6898467"/>
              <a:gd name="connsiteY2" fmla="*/ 288062 h 576123"/>
              <a:gd name="connsiteX3" fmla="*/ 3449234 w 6898467"/>
              <a:gd name="connsiteY3" fmla="*/ 576124 h 576123"/>
              <a:gd name="connsiteX4" fmla="*/ 0 w 6898467"/>
              <a:gd name="connsiteY4" fmla="*/ 288062 h 576123"/>
              <a:gd name="connsiteX0" fmla="*/ 0 w 6898468"/>
              <a:gd name="connsiteY0" fmla="*/ 288063 h 576126"/>
              <a:gd name="connsiteX1" fmla="*/ 3449234 w 6898468"/>
              <a:gd name="connsiteY1" fmla="*/ 1 h 576126"/>
              <a:gd name="connsiteX2" fmla="*/ 6898468 w 6898468"/>
              <a:gd name="connsiteY2" fmla="*/ 288063 h 576126"/>
              <a:gd name="connsiteX3" fmla="*/ 3449234 w 6898468"/>
              <a:gd name="connsiteY3" fmla="*/ 576125 h 576126"/>
              <a:gd name="connsiteX4" fmla="*/ 0 w 6898468"/>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537" h="576126">
                <a:moveTo>
                  <a:pt x="0" y="288063"/>
                </a:moveTo>
                <a:cubicBezTo>
                  <a:pt x="0" y="-3376"/>
                  <a:pt x="1544275" y="1"/>
                  <a:pt x="3449234" y="1"/>
                </a:cubicBezTo>
                <a:cubicBezTo>
                  <a:pt x="5354193" y="1"/>
                  <a:pt x="6898468" y="-3378"/>
                  <a:pt x="6898468" y="288063"/>
                </a:cubicBezTo>
                <a:cubicBezTo>
                  <a:pt x="6910500" y="579503"/>
                  <a:pt x="5354193" y="576125"/>
                  <a:pt x="3449234" y="576125"/>
                </a:cubicBezTo>
                <a:cubicBezTo>
                  <a:pt x="1544275" y="576125"/>
                  <a:pt x="0" y="579502"/>
                  <a:pt x="0" y="288063"/>
                </a:cubicBezTo>
                <a:close/>
              </a:path>
            </a:pathLst>
          </a:cu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23ECD52F-994B-4AA8-90FF-57D82931CBD1}"/>
              </a:ext>
            </a:extLst>
          </p:cNvPr>
          <p:cNvGrpSpPr/>
          <p:nvPr/>
        </p:nvGrpSpPr>
        <p:grpSpPr>
          <a:xfrm>
            <a:off x="7214680" y="1139884"/>
            <a:ext cx="4700339" cy="5260914"/>
            <a:chOff x="4137847" y="1368486"/>
            <a:chExt cx="4700339" cy="5260914"/>
          </a:xfrm>
        </p:grpSpPr>
        <p:sp>
          <p:nvSpPr>
            <p:cNvPr id="40" name="Rectangle: Rounded Corners 39">
              <a:extLst>
                <a:ext uri="{FF2B5EF4-FFF2-40B4-BE49-F238E27FC236}">
                  <a16:creationId xmlns:a16="http://schemas.microsoft.com/office/drawing/2014/main" id="{438ECABD-40B7-452A-99E8-FCC67DC9FF51}"/>
                </a:ext>
              </a:extLst>
            </p:cNvPr>
            <p:cNvSpPr/>
            <p:nvPr/>
          </p:nvSpPr>
          <p:spPr bwMode="auto">
            <a:xfrm>
              <a:off x="4137847" y="1368486"/>
              <a:ext cx="4700339" cy="5260914"/>
            </a:xfrm>
            <a:prstGeom prst="roundRect">
              <a:avLst>
                <a:gd name="adj" fmla="val 8666"/>
              </a:avLst>
            </a:prstGeom>
            <a:solidFill>
              <a:schemeClr val="bg1">
                <a:lumMod val="85000"/>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28A5319-0CB1-4A3D-BD28-FA4B1C5F1FDE}"/>
                </a:ext>
              </a:extLst>
            </p:cNvPr>
            <p:cNvSpPr/>
            <p:nvPr/>
          </p:nvSpPr>
          <p:spPr bwMode="auto">
            <a:xfrm>
              <a:off x="5774848" y="3999180"/>
              <a:ext cx="2859673" cy="218553"/>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77,000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485</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Segoe UI" pitchFamily="34" charset="0"/>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8D6620CD-EC15-41C4-BB2E-B6DF509E3DC2}"/>
                </a:ext>
              </a:extLst>
            </p:cNvPr>
            <p:cNvSpPr/>
            <p:nvPr/>
          </p:nvSpPr>
          <p:spPr bwMode="auto">
            <a:xfrm>
              <a:off x="4527214" y="4865861"/>
              <a:ext cx="3062246" cy="241526"/>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12,800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192</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pic>
          <p:nvPicPr>
            <p:cNvPr id="43" name="Graphic 42">
              <a:extLst>
                <a:ext uri="{FF2B5EF4-FFF2-40B4-BE49-F238E27FC236}">
                  <a16:creationId xmlns:a16="http://schemas.microsoft.com/office/drawing/2014/main" id="{6CD913A5-B36C-4C06-B2FC-0954A99F06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6418" y="5262433"/>
              <a:ext cx="1005523" cy="724912"/>
            </a:xfrm>
            <a:prstGeom prst="rect">
              <a:avLst/>
            </a:prstGeom>
          </p:spPr>
        </p:pic>
        <p:pic>
          <p:nvPicPr>
            <p:cNvPr id="44" name="Graphic 43">
              <a:extLst>
                <a:ext uri="{FF2B5EF4-FFF2-40B4-BE49-F238E27FC236}">
                  <a16:creationId xmlns:a16="http://schemas.microsoft.com/office/drawing/2014/main" id="{1F89054C-FC27-4C6A-B29B-9D0BB0008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4416" y="4814945"/>
              <a:ext cx="722413" cy="722413"/>
            </a:xfrm>
            <a:prstGeom prst="rect">
              <a:avLst/>
            </a:prstGeom>
          </p:spPr>
        </p:pic>
        <p:pic>
          <p:nvPicPr>
            <p:cNvPr id="46" name="Graphic 45">
              <a:extLst>
                <a:ext uri="{FF2B5EF4-FFF2-40B4-BE49-F238E27FC236}">
                  <a16:creationId xmlns:a16="http://schemas.microsoft.com/office/drawing/2014/main" id="{50F87EDE-74EF-45AD-83FE-F8FEF12D3E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31468" y="1573797"/>
              <a:ext cx="794356" cy="676276"/>
            </a:xfrm>
            <a:prstGeom prst="rect">
              <a:avLst/>
            </a:prstGeom>
          </p:spPr>
        </p:pic>
        <p:pic>
          <p:nvPicPr>
            <p:cNvPr id="47" name="Graphic 46">
              <a:extLst>
                <a:ext uri="{FF2B5EF4-FFF2-40B4-BE49-F238E27FC236}">
                  <a16:creationId xmlns:a16="http://schemas.microsoft.com/office/drawing/2014/main" id="{8B6D5FD5-6FAC-490F-BF3F-248F84E36A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1343" y="1573797"/>
              <a:ext cx="794355" cy="676275"/>
            </a:xfrm>
            <a:prstGeom prst="rect">
              <a:avLst/>
            </a:prstGeom>
          </p:spPr>
        </p:pic>
        <p:pic>
          <p:nvPicPr>
            <p:cNvPr id="48" name="Graphic 47">
              <a:extLst>
                <a:ext uri="{FF2B5EF4-FFF2-40B4-BE49-F238E27FC236}">
                  <a16:creationId xmlns:a16="http://schemas.microsoft.com/office/drawing/2014/main" id="{F55779A4-D708-4CD7-97D9-B0B6B8056D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4909" y="1573797"/>
              <a:ext cx="794355" cy="676275"/>
            </a:xfrm>
            <a:prstGeom prst="rect">
              <a:avLst/>
            </a:prstGeom>
          </p:spPr>
        </p:pic>
        <p:sp>
          <p:nvSpPr>
            <p:cNvPr id="49" name="TextBox 48">
              <a:extLst>
                <a:ext uri="{FF2B5EF4-FFF2-40B4-BE49-F238E27FC236}">
                  <a16:creationId xmlns:a16="http://schemas.microsoft.com/office/drawing/2014/main" id="{83B5039E-A350-43E6-BE25-E8FA58BB058F}"/>
                </a:ext>
              </a:extLst>
            </p:cNvPr>
            <p:cNvSpPr txBox="1"/>
            <p:nvPr/>
          </p:nvSpPr>
          <p:spPr>
            <a:xfrm>
              <a:off x="4601767" y="2273391"/>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Segoe UI"/>
                  <a:ea typeface="+mn-ea"/>
                  <a:cs typeface="+mn-cs"/>
                </a:rPr>
                <a:t>Uncached</a:t>
              </a:r>
              <a:r>
                <a:rPr kumimoji="0" lang="en-US" sz="1200" b="0" i="0" u="none" strike="noStrike" kern="1200" cap="none" spc="0" normalizeH="0" baseline="0" noProof="0" dirty="0">
                  <a:ln>
                    <a:noFill/>
                  </a:ln>
                  <a:solidFill>
                    <a:srgbClr val="000000"/>
                  </a:solidFill>
                  <a:effectLst/>
                  <a:uLnTx/>
                  <a:uFillTx/>
                  <a:latin typeface="Segoe UI"/>
                  <a:ea typeface="+mn-ea"/>
                  <a:cs typeface="+mn-cs"/>
                </a:rPr>
                <a:t> P30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Managed Disk</a:t>
              </a:r>
            </a:p>
          </p:txBody>
        </p:sp>
        <p:sp>
          <p:nvSpPr>
            <p:cNvPr id="50" name="TextBox 49">
              <a:extLst>
                <a:ext uri="{FF2B5EF4-FFF2-40B4-BE49-F238E27FC236}">
                  <a16:creationId xmlns:a16="http://schemas.microsoft.com/office/drawing/2014/main" id="{1E7C0885-7DC9-443B-8D3D-2D6740938B8A}"/>
                </a:ext>
              </a:extLst>
            </p:cNvPr>
            <p:cNvSpPr txBox="1"/>
            <p:nvPr/>
          </p:nvSpPr>
          <p:spPr>
            <a:xfrm>
              <a:off x="5982519"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Cached P30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Managed Disk</a:t>
              </a:r>
            </a:p>
          </p:txBody>
        </p:sp>
        <p:sp>
          <p:nvSpPr>
            <p:cNvPr id="51" name="TextBox 50">
              <a:extLst>
                <a:ext uri="{FF2B5EF4-FFF2-40B4-BE49-F238E27FC236}">
                  <a16:creationId xmlns:a16="http://schemas.microsoft.com/office/drawing/2014/main" id="{3D902181-A421-41A5-B681-5E48C192DC5A}"/>
                </a:ext>
              </a:extLst>
            </p:cNvPr>
            <p:cNvSpPr txBox="1"/>
            <p:nvPr/>
          </p:nvSpPr>
          <p:spPr>
            <a:xfrm>
              <a:off x="7525333"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Local / Temp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Disk</a:t>
              </a:r>
            </a:p>
          </p:txBody>
        </p:sp>
        <p:cxnSp>
          <p:nvCxnSpPr>
            <p:cNvPr id="55" name="Straight Arrow Connector 54">
              <a:extLst>
                <a:ext uri="{FF2B5EF4-FFF2-40B4-BE49-F238E27FC236}">
                  <a16:creationId xmlns:a16="http://schemas.microsoft.com/office/drawing/2014/main" id="{574D9186-3E18-4588-9297-C03A13E150F5}"/>
                </a:ext>
              </a:extLst>
            </p:cNvPr>
            <p:cNvCxnSpPr>
              <a:cxnSpLocks/>
              <a:endCxn id="76" idx="0"/>
            </p:cNvCxnSpPr>
            <p:nvPr/>
          </p:nvCxnSpPr>
          <p:spPr>
            <a:xfrm>
              <a:off x="5148522" y="2671011"/>
              <a:ext cx="0" cy="55438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47AB70E-D6B4-4055-A0C1-FD2FCBE05296}"/>
                </a:ext>
              </a:extLst>
            </p:cNvPr>
            <p:cNvCxnSpPr>
              <a:cxnSpLocks/>
              <a:stCxn id="50" idx="2"/>
              <a:endCxn id="72" idx="0"/>
            </p:cNvCxnSpPr>
            <p:nvPr/>
          </p:nvCxnSpPr>
          <p:spPr>
            <a:xfrm flipH="1">
              <a:off x="6528646" y="2642137"/>
              <a:ext cx="628" cy="585207"/>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829A98-0B70-4A41-BEBE-AB74F6488DC7}"/>
                </a:ext>
              </a:extLst>
            </p:cNvPr>
            <p:cNvCxnSpPr>
              <a:cxnSpLocks/>
            </p:cNvCxnSpPr>
            <p:nvPr/>
          </p:nvCxnSpPr>
          <p:spPr>
            <a:xfrm>
              <a:off x="6528646" y="3697772"/>
              <a:ext cx="0" cy="310775"/>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C63995-FC5A-4278-9A44-F483F619275E}"/>
                </a:ext>
              </a:extLst>
            </p:cNvPr>
            <p:cNvCxnSpPr>
              <a:cxnSpLocks/>
            </p:cNvCxnSpPr>
            <p:nvPr/>
          </p:nvCxnSpPr>
          <p:spPr>
            <a:xfrm>
              <a:off x="6500713" y="4208801"/>
              <a:ext cx="0" cy="65706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78B31A-6C0C-46F4-86BF-7A0A256509B0}"/>
                </a:ext>
              </a:extLst>
            </p:cNvPr>
            <p:cNvCxnSpPr>
              <a:cxnSpLocks/>
              <a:endCxn id="44" idx="0"/>
            </p:cNvCxnSpPr>
            <p:nvPr/>
          </p:nvCxnSpPr>
          <p:spPr>
            <a:xfrm>
              <a:off x="8085623" y="4217733"/>
              <a:ext cx="0" cy="59721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3322DF5-F7B7-4BFA-BF0A-4F059A67AF77}"/>
                </a:ext>
              </a:extLst>
            </p:cNvPr>
            <p:cNvCxnSpPr>
              <a:cxnSpLocks/>
            </p:cNvCxnSpPr>
            <p:nvPr/>
          </p:nvCxnSpPr>
          <p:spPr>
            <a:xfrm>
              <a:off x="6237744" y="5107387"/>
              <a:ext cx="0" cy="37480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B5DDDF5-8616-432C-978A-7BC8668D9433}"/>
                </a:ext>
              </a:extLst>
            </p:cNvPr>
            <p:cNvSpPr txBox="1"/>
            <p:nvPr/>
          </p:nvSpPr>
          <p:spPr>
            <a:xfrm>
              <a:off x="5628408" y="4404333"/>
              <a:ext cx="80346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Cache Miss</a:t>
              </a:r>
            </a:p>
          </p:txBody>
        </p:sp>
        <p:sp>
          <p:nvSpPr>
            <p:cNvPr id="69" name="TextBox 68">
              <a:extLst>
                <a:ext uri="{FF2B5EF4-FFF2-40B4-BE49-F238E27FC236}">
                  <a16:creationId xmlns:a16="http://schemas.microsoft.com/office/drawing/2014/main" id="{97DEF112-6D5C-49BA-B599-93760DEEADB4}"/>
                </a:ext>
              </a:extLst>
            </p:cNvPr>
            <p:cNvSpPr txBox="1"/>
            <p:nvPr/>
          </p:nvSpPr>
          <p:spPr>
            <a:xfrm>
              <a:off x="7253985" y="4404333"/>
              <a:ext cx="7430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Cache Hit</a:t>
              </a:r>
            </a:p>
          </p:txBody>
        </p:sp>
        <p:sp>
          <p:nvSpPr>
            <p:cNvPr id="71" name="TextBox 70">
              <a:extLst>
                <a:ext uri="{FF2B5EF4-FFF2-40B4-BE49-F238E27FC236}">
                  <a16:creationId xmlns:a16="http://schemas.microsoft.com/office/drawing/2014/main" id="{30C98BFD-3604-4AD4-9E7A-D0028FF31A78}"/>
                </a:ext>
              </a:extLst>
            </p:cNvPr>
            <p:cNvSpPr txBox="1"/>
            <p:nvPr/>
          </p:nvSpPr>
          <p:spPr>
            <a:xfrm>
              <a:off x="5407204" y="605533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Storage Page BLOBs</a:t>
              </a:r>
            </a:p>
          </p:txBody>
        </p:sp>
        <p:sp>
          <p:nvSpPr>
            <p:cNvPr id="72" name="Rectangle: Rounded Corners 71">
              <a:extLst>
                <a:ext uri="{FF2B5EF4-FFF2-40B4-BE49-F238E27FC236}">
                  <a16:creationId xmlns:a16="http://schemas.microsoft.com/office/drawing/2014/main" id="{45F83053-6829-4E56-A573-29E86D023B72}"/>
                </a:ext>
              </a:extLst>
            </p:cNvPr>
            <p:cNvSpPr/>
            <p:nvPr/>
          </p:nvSpPr>
          <p:spPr bwMode="auto">
            <a:xfrm>
              <a:off x="5907339" y="3227344"/>
              <a:ext cx="1242614" cy="457202"/>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cxnSp>
          <p:nvCxnSpPr>
            <p:cNvPr id="73" name="Straight Arrow Connector 72">
              <a:extLst>
                <a:ext uri="{FF2B5EF4-FFF2-40B4-BE49-F238E27FC236}">
                  <a16:creationId xmlns:a16="http://schemas.microsoft.com/office/drawing/2014/main" id="{2B3A9689-D0EA-4961-A02F-ECEC0754D379}"/>
                </a:ext>
              </a:extLst>
            </p:cNvPr>
            <p:cNvCxnSpPr>
              <a:cxnSpLocks/>
            </p:cNvCxnSpPr>
            <p:nvPr/>
          </p:nvCxnSpPr>
          <p:spPr>
            <a:xfrm>
              <a:off x="8082658" y="2671011"/>
              <a:ext cx="0" cy="1328169"/>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3EA008E-1683-4886-B8D5-9E74BE933B4A}"/>
                </a:ext>
              </a:extLst>
            </p:cNvPr>
            <p:cNvCxnSpPr>
              <a:cxnSpLocks/>
            </p:cNvCxnSpPr>
            <p:nvPr/>
          </p:nvCxnSpPr>
          <p:spPr>
            <a:xfrm>
              <a:off x="5103536" y="3717611"/>
              <a:ext cx="0" cy="114825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CD14F6A2-D682-4267-95F8-76CD765CF866}"/>
                </a:ext>
              </a:extLst>
            </p:cNvPr>
            <p:cNvSpPr/>
            <p:nvPr/>
          </p:nvSpPr>
          <p:spPr bwMode="auto">
            <a:xfrm>
              <a:off x="4527214" y="3225391"/>
              <a:ext cx="1242616" cy="457201"/>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69BFCDA4-086A-4FB0-BD54-55D594F6007E}"/>
                </a:ext>
              </a:extLst>
            </p:cNvPr>
            <p:cNvSpPr txBox="1"/>
            <p:nvPr/>
          </p:nvSpPr>
          <p:spPr>
            <a:xfrm>
              <a:off x="7797470" y="5529568"/>
              <a:ext cx="582230" cy="369332"/>
            </a:xfrm>
            <a:prstGeom prst="rect">
              <a:avLst/>
            </a:prstGeom>
            <a:noFill/>
          </p:spPr>
          <p:txBody>
            <a:bodyPr wrap="square" lIns="0" tIns="0" rIns="0" bIns="0" rtlCol="0">
              <a:spAutoFit/>
            </a:bodyPr>
            <a:lstStyle>
              <a:defPPr>
                <a:defRPr lang="en-US"/>
              </a:defPPr>
              <a:lvl1pPr algn="ctr">
                <a:defRPr sz="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Server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SSD</a:t>
              </a:r>
            </a:p>
          </p:txBody>
        </p:sp>
      </p:grpSp>
      <p:sp>
        <p:nvSpPr>
          <p:cNvPr id="9" name="TextBox 8">
            <a:extLst>
              <a:ext uri="{FF2B5EF4-FFF2-40B4-BE49-F238E27FC236}">
                <a16:creationId xmlns:a16="http://schemas.microsoft.com/office/drawing/2014/main" id="{E501ED27-7EA2-44F9-A1A1-426C185A2B56}"/>
              </a:ext>
            </a:extLst>
          </p:cNvPr>
          <p:cNvSpPr txBox="1"/>
          <p:nvPr/>
        </p:nvSpPr>
        <p:spPr>
          <a:xfrm>
            <a:off x="10983722" y="1537420"/>
            <a:ext cx="4296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D:/</a:t>
            </a:r>
          </a:p>
        </p:txBody>
      </p:sp>
      <p:sp>
        <p:nvSpPr>
          <p:cNvPr id="32" name="Rectangle: Rounded Corners 31">
            <a:extLst>
              <a:ext uri="{FF2B5EF4-FFF2-40B4-BE49-F238E27FC236}">
                <a16:creationId xmlns:a16="http://schemas.microsoft.com/office/drawing/2014/main" id="{307D5284-E7C4-44B1-A271-EDE730C21F86}"/>
              </a:ext>
            </a:extLst>
          </p:cNvPr>
          <p:cNvSpPr/>
          <p:nvPr/>
        </p:nvSpPr>
        <p:spPr bwMode="auto">
          <a:xfrm>
            <a:off x="8990861" y="1185371"/>
            <a:ext cx="1213610" cy="1361315"/>
          </a:xfrm>
          <a:prstGeom prst="roundRect">
            <a:avLst>
              <a:gd name="adj" fmla="val 10513"/>
            </a:avLst>
          </a:prstGeom>
          <a:noFill/>
          <a:ln w="57150">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1DA33D55-DC5C-477F-888B-7FBD4D6542DC}"/>
              </a:ext>
            </a:extLst>
          </p:cNvPr>
          <p:cNvSpPr/>
          <p:nvPr/>
        </p:nvSpPr>
        <p:spPr bwMode="auto">
          <a:xfrm>
            <a:off x="3525253" y="2494177"/>
            <a:ext cx="3526933" cy="1005224"/>
          </a:xfrm>
          <a:prstGeom prst="roundRect">
            <a:avLst/>
          </a:prstGeom>
          <a:solidFill>
            <a:schemeClr val="accent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Data files </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(host caching = Read-only)</a:t>
            </a:r>
          </a:p>
        </p:txBody>
      </p:sp>
      <p:cxnSp>
        <p:nvCxnSpPr>
          <p:cNvPr id="34" name="Straight Arrow Connector 33">
            <a:extLst>
              <a:ext uri="{FF2B5EF4-FFF2-40B4-BE49-F238E27FC236}">
                <a16:creationId xmlns:a16="http://schemas.microsoft.com/office/drawing/2014/main" id="{B4F6E755-B428-41E8-AF6C-8350A870C122}"/>
              </a:ext>
            </a:extLst>
          </p:cNvPr>
          <p:cNvCxnSpPr>
            <a:cxnSpLocks/>
            <a:stCxn id="33" idx="3"/>
            <a:endCxn id="32" idx="2"/>
          </p:cNvCxnSpPr>
          <p:nvPr/>
        </p:nvCxnSpPr>
        <p:spPr>
          <a:xfrm flipV="1">
            <a:off x="7052186" y="2546686"/>
            <a:ext cx="2545480" cy="450103"/>
          </a:xfrm>
          <a:prstGeom prst="straightConnector1">
            <a:avLst/>
          </a:prstGeom>
          <a:ln w="5715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36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F25F-1E08-4EAF-83B3-11D2DE6E1F4F}"/>
              </a:ext>
            </a:extLst>
          </p:cNvPr>
          <p:cNvSpPr>
            <a:spLocks noGrp="1"/>
          </p:cNvSpPr>
          <p:nvPr>
            <p:ph type="title"/>
          </p:nvPr>
        </p:nvSpPr>
        <p:spPr>
          <a:xfrm>
            <a:off x="578836" y="476054"/>
            <a:ext cx="11018520" cy="553998"/>
          </a:xfrm>
        </p:spPr>
        <p:txBody>
          <a:bodyPr/>
          <a:lstStyle/>
          <a:p>
            <a:r>
              <a:rPr lang="en-US" dirty="0"/>
              <a:t>Azure Virtual Machine Disk Provisioning</a:t>
            </a:r>
          </a:p>
        </p:txBody>
      </p:sp>
      <p:pic>
        <p:nvPicPr>
          <p:cNvPr id="6" name="Picture 5" descr="Table&#10;&#10;Description automatically generated">
            <a:extLst>
              <a:ext uri="{FF2B5EF4-FFF2-40B4-BE49-F238E27FC236}">
                <a16:creationId xmlns:a16="http://schemas.microsoft.com/office/drawing/2014/main" id="{8F5CD650-77E3-42D6-8B70-DCF6875F3A62}"/>
              </a:ext>
            </a:extLst>
          </p:cNvPr>
          <p:cNvPicPr>
            <a:picLocks noChangeAspect="1"/>
          </p:cNvPicPr>
          <p:nvPr/>
        </p:nvPicPr>
        <p:blipFill>
          <a:blip r:embed="rId3"/>
          <a:stretch>
            <a:fillRect/>
          </a:stretch>
        </p:blipFill>
        <p:spPr>
          <a:xfrm>
            <a:off x="497840" y="1614065"/>
            <a:ext cx="6348510" cy="4277264"/>
          </a:xfrm>
          <a:prstGeom prst="rect">
            <a:avLst/>
          </a:prstGeom>
        </p:spPr>
      </p:pic>
      <p:sp>
        <p:nvSpPr>
          <p:cNvPr id="8" name="Oval 7">
            <a:extLst>
              <a:ext uri="{FF2B5EF4-FFF2-40B4-BE49-F238E27FC236}">
                <a16:creationId xmlns:a16="http://schemas.microsoft.com/office/drawing/2014/main" id="{3D338C3F-AC94-4933-AA20-6BCA1560CCCD}"/>
              </a:ext>
            </a:extLst>
          </p:cNvPr>
          <p:cNvSpPr/>
          <p:nvPr/>
        </p:nvSpPr>
        <p:spPr bwMode="auto">
          <a:xfrm>
            <a:off x="233066" y="3464634"/>
            <a:ext cx="6898537" cy="576126"/>
          </a:xfrm>
          <a:custGeom>
            <a:avLst/>
            <a:gdLst>
              <a:gd name="connsiteX0" fmla="*/ 0 w 6898467"/>
              <a:gd name="connsiteY0" fmla="*/ 288062 h 576123"/>
              <a:gd name="connsiteX1" fmla="*/ 3449234 w 6898467"/>
              <a:gd name="connsiteY1" fmla="*/ 0 h 576123"/>
              <a:gd name="connsiteX2" fmla="*/ 6898468 w 6898467"/>
              <a:gd name="connsiteY2" fmla="*/ 288062 h 576123"/>
              <a:gd name="connsiteX3" fmla="*/ 3449234 w 6898467"/>
              <a:gd name="connsiteY3" fmla="*/ 576124 h 576123"/>
              <a:gd name="connsiteX4" fmla="*/ 0 w 6898467"/>
              <a:gd name="connsiteY4" fmla="*/ 288062 h 576123"/>
              <a:gd name="connsiteX0" fmla="*/ 0 w 6898468"/>
              <a:gd name="connsiteY0" fmla="*/ 288063 h 576126"/>
              <a:gd name="connsiteX1" fmla="*/ 3449234 w 6898468"/>
              <a:gd name="connsiteY1" fmla="*/ 1 h 576126"/>
              <a:gd name="connsiteX2" fmla="*/ 6898468 w 6898468"/>
              <a:gd name="connsiteY2" fmla="*/ 288063 h 576126"/>
              <a:gd name="connsiteX3" fmla="*/ 3449234 w 6898468"/>
              <a:gd name="connsiteY3" fmla="*/ 576125 h 576126"/>
              <a:gd name="connsiteX4" fmla="*/ 0 w 6898468"/>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 name="connsiteX0" fmla="*/ 0 w 6898537"/>
              <a:gd name="connsiteY0" fmla="*/ 288063 h 576126"/>
              <a:gd name="connsiteX1" fmla="*/ 3449234 w 6898537"/>
              <a:gd name="connsiteY1" fmla="*/ 1 h 576126"/>
              <a:gd name="connsiteX2" fmla="*/ 6898468 w 6898537"/>
              <a:gd name="connsiteY2" fmla="*/ 288063 h 576126"/>
              <a:gd name="connsiteX3" fmla="*/ 3449234 w 6898537"/>
              <a:gd name="connsiteY3" fmla="*/ 576125 h 576126"/>
              <a:gd name="connsiteX4" fmla="*/ 0 w 6898537"/>
              <a:gd name="connsiteY4" fmla="*/ 288063 h 57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537" h="576126">
                <a:moveTo>
                  <a:pt x="0" y="288063"/>
                </a:moveTo>
                <a:cubicBezTo>
                  <a:pt x="0" y="-3376"/>
                  <a:pt x="1544275" y="1"/>
                  <a:pt x="3449234" y="1"/>
                </a:cubicBezTo>
                <a:cubicBezTo>
                  <a:pt x="5354193" y="1"/>
                  <a:pt x="6898468" y="-3378"/>
                  <a:pt x="6898468" y="288063"/>
                </a:cubicBezTo>
                <a:cubicBezTo>
                  <a:pt x="6910500" y="579503"/>
                  <a:pt x="5354193" y="576125"/>
                  <a:pt x="3449234" y="576125"/>
                </a:cubicBezTo>
                <a:cubicBezTo>
                  <a:pt x="1544275" y="576125"/>
                  <a:pt x="0" y="579502"/>
                  <a:pt x="0" y="288063"/>
                </a:cubicBezTo>
                <a:close/>
              </a:path>
            </a:pathLst>
          </a:custGeom>
          <a:noFill/>
          <a:ln w="571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23ECD52F-994B-4AA8-90FF-57D82931CBD1}"/>
              </a:ext>
            </a:extLst>
          </p:cNvPr>
          <p:cNvGrpSpPr/>
          <p:nvPr/>
        </p:nvGrpSpPr>
        <p:grpSpPr>
          <a:xfrm>
            <a:off x="7214680" y="1139884"/>
            <a:ext cx="4700339" cy="5260914"/>
            <a:chOff x="4137847" y="1368486"/>
            <a:chExt cx="4700339" cy="5260914"/>
          </a:xfrm>
        </p:grpSpPr>
        <p:sp>
          <p:nvSpPr>
            <p:cNvPr id="40" name="Rectangle: Rounded Corners 39">
              <a:extLst>
                <a:ext uri="{FF2B5EF4-FFF2-40B4-BE49-F238E27FC236}">
                  <a16:creationId xmlns:a16="http://schemas.microsoft.com/office/drawing/2014/main" id="{438ECABD-40B7-452A-99E8-FCC67DC9FF51}"/>
                </a:ext>
              </a:extLst>
            </p:cNvPr>
            <p:cNvSpPr/>
            <p:nvPr/>
          </p:nvSpPr>
          <p:spPr bwMode="auto">
            <a:xfrm>
              <a:off x="4137847" y="1368486"/>
              <a:ext cx="4700339" cy="5260914"/>
            </a:xfrm>
            <a:prstGeom prst="roundRect">
              <a:avLst>
                <a:gd name="adj" fmla="val 8666"/>
              </a:avLst>
            </a:prstGeom>
            <a:solidFill>
              <a:schemeClr val="bg1">
                <a:lumMod val="85000"/>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28A5319-0CB1-4A3D-BD28-FA4B1C5F1FDE}"/>
                </a:ext>
              </a:extLst>
            </p:cNvPr>
            <p:cNvSpPr/>
            <p:nvPr/>
          </p:nvSpPr>
          <p:spPr bwMode="auto">
            <a:xfrm>
              <a:off x="5774848" y="3999180"/>
              <a:ext cx="2859673" cy="218553"/>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77,000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485</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Segoe UI" pitchFamily="34" charset="0"/>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8D6620CD-EC15-41C4-BB2E-B6DF509E3DC2}"/>
                </a:ext>
              </a:extLst>
            </p:cNvPr>
            <p:cNvSpPr/>
            <p:nvPr/>
          </p:nvSpPr>
          <p:spPr bwMode="auto">
            <a:xfrm>
              <a:off x="4527214" y="4865861"/>
              <a:ext cx="3062246" cy="241526"/>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12,800</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IOPS, </a:t>
              </a:r>
              <a:r>
                <a:rPr kumimoji="0" lang="en-US" sz="1200" b="1"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192</a:t>
              </a: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pic>
          <p:nvPicPr>
            <p:cNvPr id="43" name="Graphic 42">
              <a:extLst>
                <a:ext uri="{FF2B5EF4-FFF2-40B4-BE49-F238E27FC236}">
                  <a16:creationId xmlns:a16="http://schemas.microsoft.com/office/drawing/2014/main" id="{6CD913A5-B36C-4C06-B2FC-0954A99F06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6418" y="5262433"/>
              <a:ext cx="1005523" cy="724912"/>
            </a:xfrm>
            <a:prstGeom prst="rect">
              <a:avLst/>
            </a:prstGeom>
          </p:spPr>
        </p:pic>
        <p:pic>
          <p:nvPicPr>
            <p:cNvPr id="44" name="Graphic 43">
              <a:extLst>
                <a:ext uri="{FF2B5EF4-FFF2-40B4-BE49-F238E27FC236}">
                  <a16:creationId xmlns:a16="http://schemas.microsoft.com/office/drawing/2014/main" id="{1F89054C-FC27-4C6A-B29B-9D0BB0008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4416" y="4814945"/>
              <a:ext cx="722413" cy="722413"/>
            </a:xfrm>
            <a:prstGeom prst="rect">
              <a:avLst/>
            </a:prstGeom>
          </p:spPr>
        </p:pic>
        <p:pic>
          <p:nvPicPr>
            <p:cNvPr id="46" name="Graphic 45">
              <a:extLst>
                <a:ext uri="{FF2B5EF4-FFF2-40B4-BE49-F238E27FC236}">
                  <a16:creationId xmlns:a16="http://schemas.microsoft.com/office/drawing/2014/main" id="{50F87EDE-74EF-45AD-83FE-F8FEF12D3E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31468" y="1573797"/>
              <a:ext cx="794356" cy="676276"/>
            </a:xfrm>
            <a:prstGeom prst="rect">
              <a:avLst/>
            </a:prstGeom>
          </p:spPr>
        </p:pic>
        <p:pic>
          <p:nvPicPr>
            <p:cNvPr id="47" name="Graphic 46">
              <a:extLst>
                <a:ext uri="{FF2B5EF4-FFF2-40B4-BE49-F238E27FC236}">
                  <a16:creationId xmlns:a16="http://schemas.microsoft.com/office/drawing/2014/main" id="{8B6D5FD5-6FAC-490F-BF3F-248F84E36A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1343" y="1573797"/>
              <a:ext cx="794355" cy="676275"/>
            </a:xfrm>
            <a:prstGeom prst="rect">
              <a:avLst/>
            </a:prstGeom>
          </p:spPr>
        </p:pic>
        <p:pic>
          <p:nvPicPr>
            <p:cNvPr id="48" name="Graphic 47">
              <a:extLst>
                <a:ext uri="{FF2B5EF4-FFF2-40B4-BE49-F238E27FC236}">
                  <a16:creationId xmlns:a16="http://schemas.microsoft.com/office/drawing/2014/main" id="{F55779A4-D708-4CD7-97D9-B0B6B8056D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4909" y="1573797"/>
              <a:ext cx="794355" cy="676275"/>
            </a:xfrm>
            <a:prstGeom prst="rect">
              <a:avLst/>
            </a:prstGeom>
          </p:spPr>
        </p:pic>
        <p:sp>
          <p:nvSpPr>
            <p:cNvPr id="49" name="TextBox 48">
              <a:extLst>
                <a:ext uri="{FF2B5EF4-FFF2-40B4-BE49-F238E27FC236}">
                  <a16:creationId xmlns:a16="http://schemas.microsoft.com/office/drawing/2014/main" id="{83B5039E-A350-43E6-BE25-E8FA58BB058F}"/>
                </a:ext>
              </a:extLst>
            </p:cNvPr>
            <p:cNvSpPr txBox="1"/>
            <p:nvPr/>
          </p:nvSpPr>
          <p:spPr>
            <a:xfrm>
              <a:off x="4601767" y="2273391"/>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Segoe UI"/>
                  <a:ea typeface="+mn-ea"/>
                  <a:cs typeface="+mn-cs"/>
                </a:rPr>
                <a:t>Uncached</a:t>
              </a:r>
              <a:r>
                <a:rPr kumimoji="0" lang="en-US" sz="1200" b="0" i="0" u="none" strike="noStrike" kern="1200" cap="none" spc="0" normalizeH="0" baseline="0" noProof="0" dirty="0">
                  <a:ln>
                    <a:noFill/>
                  </a:ln>
                  <a:solidFill>
                    <a:srgbClr val="000000"/>
                  </a:solidFill>
                  <a:effectLst/>
                  <a:uLnTx/>
                  <a:uFillTx/>
                  <a:latin typeface="Segoe UI"/>
                  <a:ea typeface="+mn-ea"/>
                  <a:cs typeface="+mn-cs"/>
                </a:rPr>
                <a:t> P30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Managed Disk</a:t>
              </a:r>
            </a:p>
          </p:txBody>
        </p:sp>
        <p:sp>
          <p:nvSpPr>
            <p:cNvPr id="50" name="TextBox 49">
              <a:extLst>
                <a:ext uri="{FF2B5EF4-FFF2-40B4-BE49-F238E27FC236}">
                  <a16:creationId xmlns:a16="http://schemas.microsoft.com/office/drawing/2014/main" id="{1E7C0885-7DC9-443B-8D3D-2D6740938B8A}"/>
                </a:ext>
              </a:extLst>
            </p:cNvPr>
            <p:cNvSpPr txBox="1"/>
            <p:nvPr/>
          </p:nvSpPr>
          <p:spPr>
            <a:xfrm>
              <a:off x="5982519"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Cached P30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Managed Disk</a:t>
              </a:r>
            </a:p>
          </p:txBody>
        </p:sp>
        <p:sp>
          <p:nvSpPr>
            <p:cNvPr id="51" name="TextBox 50">
              <a:extLst>
                <a:ext uri="{FF2B5EF4-FFF2-40B4-BE49-F238E27FC236}">
                  <a16:creationId xmlns:a16="http://schemas.microsoft.com/office/drawing/2014/main" id="{3D902181-A421-41A5-B681-5E48C192DC5A}"/>
                </a:ext>
              </a:extLst>
            </p:cNvPr>
            <p:cNvSpPr txBox="1"/>
            <p:nvPr/>
          </p:nvSpPr>
          <p:spPr>
            <a:xfrm>
              <a:off x="7525333" y="227280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Local / Temp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Disk</a:t>
              </a:r>
            </a:p>
          </p:txBody>
        </p:sp>
        <p:cxnSp>
          <p:nvCxnSpPr>
            <p:cNvPr id="55" name="Straight Arrow Connector 54">
              <a:extLst>
                <a:ext uri="{FF2B5EF4-FFF2-40B4-BE49-F238E27FC236}">
                  <a16:creationId xmlns:a16="http://schemas.microsoft.com/office/drawing/2014/main" id="{574D9186-3E18-4588-9297-C03A13E150F5}"/>
                </a:ext>
              </a:extLst>
            </p:cNvPr>
            <p:cNvCxnSpPr>
              <a:cxnSpLocks/>
              <a:endCxn id="76" idx="0"/>
            </p:cNvCxnSpPr>
            <p:nvPr/>
          </p:nvCxnSpPr>
          <p:spPr>
            <a:xfrm>
              <a:off x="5148522" y="2671011"/>
              <a:ext cx="0" cy="55438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47AB70E-D6B4-4055-A0C1-FD2FCBE05296}"/>
                </a:ext>
              </a:extLst>
            </p:cNvPr>
            <p:cNvCxnSpPr>
              <a:cxnSpLocks/>
              <a:stCxn id="50" idx="2"/>
              <a:endCxn id="72" idx="0"/>
            </p:cNvCxnSpPr>
            <p:nvPr/>
          </p:nvCxnSpPr>
          <p:spPr>
            <a:xfrm flipH="1">
              <a:off x="6528646" y="2642137"/>
              <a:ext cx="628" cy="585207"/>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B829A98-0B70-4A41-BEBE-AB74F6488DC7}"/>
                </a:ext>
              </a:extLst>
            </p:cNvPr>
            <p:cNvCxnSpPr>
              <a:cxnSpLocks/>
            </p:cNvCxnSpPr>
            <p:nvPr/>
          </p:nvCxnSpPr>
          <p:spPr>
            <a:xfrm>
              <a:off x="6528646" y="3697772"/>
              <a:ext cx="0" cy="310775"/>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C63995-FC5A-4278-9A44-F483F619275E}"/>
                </a:ext>
              </a:extLst>
            </p:cNvPr>
            <p:cNvCxnSpPr>
              <a:cxnSpLocks/>
            </p:cNvCxnSpPr>
            <p:nvPr/>
          </p:nvCxnSpPr>
          <p:spPr>
            <a:xfrm>
              <a:off x="6500713" y="4208801"/>
              <a:ext cx="0" cy="65706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78B31A-6C0C-46F4-86BF-7A0A256509B0}"/>
                </a:ext>
              </a:extLst>
            </p:cNvPr>
            <p:cNvCxnSpPr>
              <a:cxnSpLocks/>
              <a:endCxn id="44" idx="0"/>
            </p:cNvCxnSpPr>
            <p:nvPr/>
          </p:nvCxnSpPr>
          <p:spPr>
            <a:xfrm>
              <a:off x="8085623" y="4217733"/>
              <a:ext cx="0" cy="59721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3322DF5-F7B7-4BFA-BF0A-4F059A67AF77}"/>
                </a:ext>
              </a:extLst>
            </p:cNvPr>
            <p:cNvCxnSpPr>
              <a:cxnSpLocks/>
            </p:cNvCxnSpPr>
            <p:nvPr/>
          </p:nvCxnSpPr>
          <p:spPr>
            <a:xfrm>
              <a:off x="6237744" y="5107387"/>
              <a:ext cx="0" cy="37480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B5DDDF5-8616-432C-978A-7BC8668D9433}"/>
                </a:ext>
              </a:extLst>
            </p:cNvPr>
            <p:cNvSpPr txBox="1"/>
            <p:nvPr/>
          </p:nvSpPr>
          <p:spPr>
            <a:xfrm>
              <a:off x="5628408" y="4404333"/>
              <a:ext cx="80346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Cache Miss</a:t>
              </a:r>
            </a:p>
          </p:txBody>
        </p:sp>
        <p:sp>
          <p:nvSpPr>
            <p:cNvPr id="69" name="TextBox 68">
              <a:extLst>
                <a:ext uri="{FF2B5EF4-FFF2-40B4-BE49-F238E27FC236}">
                  <a16:creationId xmlns:a16="http://schemas.microsoft.com/office/drawing/2014/main" id="{97DEF112-6D5C-49BA-B599-93760DEEADB4}"/>
                </a:ext>
              </a:extLst>
            </p:cNvPr>
            <p:cNvSpPr txBox="1"/>
            <p:nvPr/>
          </p:nvSpPr>
          <p:spPr>
            <a:xfrm>
              <a:off x="7253985" y="4404333"/>
              <a:ext cx="7430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Cache Hit</a:t>
              </a:r>
            </a:p>
          </p:txBody>
        </p:sp>
        <p:sp>
          <p:nvSpPr>
            <p:cNvPr id="71" name="TextBox 70">
              <a:extLst>
                <a:ext uri="{FF2B5EF4-FFF2-40B4-BE49-F238E27FC236}">
                  <a16:creationId xmlns:a16="http://schemas.microsoft.com/office/drawing/2014/main" id="{30C98BFD-3604-4AD4-9E7A-D0028FF31A78}"/>
                </a:ext>
              </a:extLst>
            </p:cNvPr>
            <p:cNvSpPr txBox="1"/>
            <p:nvPr/>
          </p:nvSpPr>
          <p:spPr>
            <a:xfrm>
              <a:off x="5407204" y="6055335"/>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Storage Page BLOBs</a:t>
              </a:r>
            </a:p>
          </p:txBody>
        </p:sp>
        <p:sp>
          <p:nvSpPr>
            <p:cNvPr id="72" name="Rectangle: Rounded Corners 71">
              <a:extLst>
                <a:ext uri="{FF2B5EF4-FFF2-40B4-BE49-F238E27FC236}">
                  <a16:creationId xmlns:a16="http://schemas.microsoft.com/office/drawing/2014/main" id="{45F83053-6829-4E56-A573-29E86D023B72}"/>
                </a:ext>
              </a:extLst>
            </p:cNvPr>
            <p:cNvSpPr/>
            <p:nvPr/>
          </p:nvSpPr>
          <p:spPr bwMode="auto">
            <a:xfrm>
              <a:off x="5907339" y="3227344"/>
              <a:ext cx="1242614" cy="457202"/>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cxnSp>
          <p:nvCxnSpPr>
            <p:cNvPr id="73" name="Straight Arrow Connector 72">
              <a:extLst>
                <a:ext uri="{FF2B5EF4-FFF2-40B4-BE49-F238E27FC236}">
                  <a16:creationId xmlns:a16="http://schemas.microsoft.com/office/drawing/2014/main" id="{2B3A9689-D0EA-4961-A02F-ECEC0754D379}"/>
                </a:ext>
              </a:extLst>
            </p:cNvPr>
            <p:cNvCxnSpPr>
              <a:cxnSpLocks/>
            </p:cNvCxnSpPr>
            <p:nvPr/>
          </p:nvCxnSpPr>
          <p:spPr>
            <a:xfrm>
              <a:off x="8082658" y="2671011"/>
              <a:ext cx="0" cy="1328169"/>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3EA008E-1683-4886-B8D5-9E74BE933B4A}"/>
                </a:ext>
              </a:extLst>
            </p:cNvPr>
            <p:cNvCxnSpPr>
              <a:cxnSpLocks/>
            </p:cNvCxnSpPr>
            <p:nvPr/>
          </p:nvCxnSpPr>
          <p:spPr>
            <a:xfrm>
              <a:off x="5103536" y="3717611"/>
              <a:ext cx="0" cy="114825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CD14F6A2-D682-4267-95F8-76CD765CF866}"/>
                </a:ext>
              </a:extLst>
            </p:cNvPr>
            <p:cNvSpPr/>
            <p:nvPr/>
          </p:nvSpPr>
          <p:spPr bwMode="auto">
            <a:xfrm>
              <a:off x="4527214" y="3225391"/>
              <a:ext cx="1242616" cy="457201"/>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5,000 IOPS </a:t>
              </a:r>
              <a:b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b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200 </a:t>
              </a:r>
              <a:r>
                <a:rPr kumimoji="0" lang="en-US" sz="1200" b="0" i="0" u="none" strike="noStrike" kern="1200" cap="none" spc="0" normalizeH="0" baseline="0" noProof="0" dirty="0" err="1">
                  <a:ln>
                    <a:noFill/>
                  </a:ln>
                  <a:solidFill>
                    <a:srgbClr val="000000">
                      <a:lumMod val="75000"/>
                      <a:lumOff val="25000"/>
                    </a:srgbClr>
                  </a:solidFill>
                  <a:effectLst/>
                  <a:uLnTx/>
                  <a:uFillTx/>
                  <a:latin typeface="Segoe UI"/>
                  <a:ea typeface="+mn-ea"/>
                  <a:cs typeface="Segoe UI" pitchFamily="34" charset="0"/>
                </a:rPr>
                <a:t>MBps</a:t>
              </a: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69BFCDA4-086A-4FB0-BD54-55D594F6007E}"/>
                </a:ext>
              </a:extLst>
            </p:cNvPr>
            <p:cNvSpPr txBox="1"/>
            <p:nvPr/>
          </p:nvSpPr>
          <p:spPr>
            <a:xfrm>
              <a:off x="7797470" y="5529568"/>
              <a:ext cx="582230" cy="369332"/>
            </a:xfrm>
            <a:prstGeom prst="rect">
              <a:avLst/>
            </a:prstGeom>
            <a:noFill/>
          </p:spPr>
          <p:txBody>
            <a:bodyPr wrap="square" lIns="0" tIns="0" rIns="0" bIns="0" rtlCol="0">
              <a:spAutoFit/>
            </a:bodyPr>
            <a:lstStyle>
              <a:defPPr>
                <a:defRPr lang="en-US"/>
              </a:defPPr>
              <a:lvl1pPr algn="ctr">
                <a:defRPr sz="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Server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SSD</a:t>
              </a:r>
            </a:p>
          </p:txBody>
        </p:sp>
      </p:grpSp>
      <p:sp>
        <p:nvSpPr>
          <p:cNvPr id="9" name="TextBox 8">
            <a:extLst>
              <a:ext uri="{FF2B5EF4-FFF2-40B4-BE49-F238E27FC236}">
                <a16:creationId xmlns:a16="http://schemas.microsoft.com/office/drawing/2014/main" id="{E501ED27-7EA2-44F9-A1A1-426C185A2B56}"/>
              </a:ext>
            </a:extLst>
          </p:cNvPr>
          <p:cNvSpPr txBox="1"/>
          <p:nvPr/>
        </p:nvSpPr>
        <p:spPr>
          <a:xfrm>
            <a:off x="10983722" y="1537420"/>
            <a:ext cx="4296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D:/</a:t>
            </a:r>
          </a:p>
        </p:txBody>
      </p:sp>
      <p:sp>
        <p:nvSpPr>
          <p:cNvPr id="32" name="Rectangle: Rounded Corners 31">
            <a:extLst>
              <a:ext uri="{FF2B5EF4-FFF2-40B4-BE49-F238E27FC236}">
                <a16:creationId xmlns:a16="http://schemas.microsoft.com/office/drawing/2014/main" id="{307D5284-E7C4-44B1-A271-EDE730C21F86}"/>
              </a:ext>
            </a:extLst>
          </p:cNvPr>
          <p:cNvSpPr/>
          <p:nvPr/>
        </p:nvSpPr>
        <p:spPr bwMode="auto">
          <a:xfrm>
            <a:off x="10521191" y="1175417"/>
            <a:ext cx="1213610" cy="1361315"/>
          </a:xfrm>
          <a:prstGeom prst="roundRect">
            <a:avLst>
              <a:gd name="adj" fmla="val 10513"/>
            </a:avLst>
          </a:prstGeom>
          <a:noFill/>
          <a:ln w="571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1DA33D55-DC5C-477F-888B-7FBD4D6542DC}"/>
              </a:ext>
            </a:extLst>
          </p:cNvPr>
          <p:cNvSpPr/>
          <p:nvPr/>
        </p:nvSpPr>
        <p:spPr bwMode="auto">
          <a:xfrm>
            <a:off x="3525253" y="2494177"/>
            <a:ext cx="3526933" cy="1005224"/>
          </a:xfrm>
          <a:prstGeom prst="roundRect">
            <a:avLst/>
          </a:prstGeom>
          <a:solidFill>
            <a:schemeClr val="accent1">
              <a:lumMod val="7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tempdb</a:t>
            </a:r>
            <a:r>
              <a:rPr lang="en-US" sz="2000" dirty="0">
                <a:gradFill>
                  <a:gsLst>
                    <a:gs pos="0">
                      <a:srgbClr val="FFFFFF"/>
                    </a:gs>
                    <a:gs pos="100000">
                      <a:srgbClr val="FFFFFF"/>
                    </a:gs>
                  </a:gsLst>
                  <a:lin ang="5400000" scaled="0"/>
                </a:gradFill>
                <a:ea typeface="Segoe UI" pitchFamily="34" charset="0"/>
                <a:cs typeface="Segoe UI" pitchFamily="34" charset="0"/>
              </a:rPr>
              <a:t> files </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(local drive, no caching)</a:t>
            </a:r>
          </a:p>
        </p:txBody>
      </p:sp>
      <p:cxnSp>
        <p:nvCxnSpPr>
          <p:cNvPr id="34" name="Straight Arrow Connector 33">
            <a:extLst>
              <a:ext uri="{FF2B5EF4-FFF2-40B4-BE49-F238E27FC236}">
                <a16:creationId xmlns:a16="http://schemas.microsoft.com/office/drawing/2014/main" id="{B4F6E755-B428-41E8-AF6C-8350A870C122}"/>
              </a:ext>
            </a:extLst>
          </p:cNvPr>
          <p:cNvCxnSpPr>
            <a:cxnSpLocks/>
            <a:stCxn id="33" idx="3"/>
            <a:endCxn id="32" idx="2"/>
          </p:cNvCxnSpPr>
          <p:nvPr/>
        </p:nvCxnSpPr>
        <p:spPr>
          <a:xfrm flipV="1">
            <a:off x="7052186" y="2536732"/>
            <a:ext cx="4075810" cy="460057"/>
          </a:xfrm>
          <a:prstGeom prst="straightConnector1">
            <a:avLst/>
          </a:prstGeom>
          <a:ln w="57150">
            <a:solidFill>
              <a:schemeClr val="accent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5559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3829D-6AE4-48E3-A87E-FDD19FBFACD6}"/>
              </a:ext>
            </a:extLst>
          </p:cNvPr>
          <p:cNvSpPr>
            <a:spLocks noGrp="1"/>
          </p:cNvSpPr>
          <p:nvPr>
            <p:ph type="title"/>
          </p:nvPr>
        </p:nvSpPr>
        <p:spPr/>
        <p:txBody>
          <a:bodyPr/>
          <a:lstStyle/>
          <a:p>
            <a:r>
              <a:rPr lang="en-US" dirty="0"/>
              <a:t>Measure Application Performance Requirements</a:t>
            </a:r>
          </a:p>
        </p:txBody>
      </p:sp>
      <p:graphicFrame>
        <p:nvGraphicFramePr>
          <p:cNvPr id="5" name="Table 4">
            <a:extLst>
              <a:ext uri="{FF2B5EF4-FFF2-40B4-BE49-F238E27FC236}">
                <a16:creationId xmlns:a16="http://schemas.microsoft.com/office/drawing/2014/main" id="{23C1A886-3EEA-4D0F-B660-0A33C2A0474C}"/>
              </a:ext>
            </a:extLst>
          </p:cNvPr>
          <p:cNvGraphicFramePr>
            <a:graphicFrameLocks noGrp="1"/>
          </p:cNvGraphicFramePr>
          <p:nvPr>
            <p:extLst>
              <p:ext uri="{D42A27DB-BD31-4B8C-83A1-F6EECF244321}">
                <p14:modId xmlns:p14="http://schemas.microsoft.com/office/powerpoint/2010/main" val="3929607714"/>
              </p:ext>
            </p:extLst>
          </p:nvPr>
        </p:nvGraphicFramePr>
        <p:xfrm>
          <a:off x="1207987" y="1247105"/>
          <a:ext cx="9776025" cy="3478140"/>
        </p:xfrm>
        <a:graphic>
          <a:graphicData uri="http://schemas.openxmlformats.org/drawingml/2006/table">
            <a:tbl>
              <a:tblPr/>
              <a:tblGrid>
                <a:gridCol w="2160240">
                  <a:extLst>
                    <a:ext uri="{9D8B030D-6E8A-4147-A177-3AD203B41FA5}">
                      <a16:colId xmlns:a16="http://schemas.microsoft.com/office/drawing/2014/main" val="2300068174"/>
                    </a:ext>
                  </a:extLst>
                </a:gridCol>
                <a:gridCol w="4536504">
                  <a:extLst>
                    <a:ext uri="{9D8B030D-6E8A-4147-A177-3AD203B41FA5}">
                      <a16:colId xmlns:a16="http://schemas.microsoft.com/office/drawing/2014/main" val="891703758"/>
                    </a:ext>
                  </a:extLst>
                </a:gridCol>
                <a:gridCol w="1944216">
                  <a:extLst>
                    <a:ext uri="{9D8B030D-6E8A-4147-A177-3AD203B41FA5}">
                      <a16:colId xmlns:a16="http://schemas.microsoft.com/office/drawing/2014/main" val="2046679010"/>
                    </a:ext>
                  </a:extLst>
                </a:gridCol>
                <a:gridCol w="1135065">
                  <a:extLst>
                    <a:ext uri="{9D8B030D-6E8A-4147-A177-3AD203B41FA5}">
                      <a16:colId xmlns:a16="http://schemas.microsoft.com/office/drawing/2014/main" val="3095597793"/>
                    </a:ext>
                  </a:extLst>
                </a:gridCol>
              </a:tblGrid>
              <a:tr h="453237">
                <a:tc>
                  <a:txBody>
                    <a:bodyPr/>
                    <a:lstStyle/>
                    <a:p>
                      <a:pPr algn="l" fontAlgn="t"/>
                      <a:r>
                        <a:rPr lang="en-US" sz="1400" b="1" i="0" u="none" strike="noStrike">
                          <a:solidFill>
                            <a:srgbClr val="000000"/>
                          </a:solidFill>
                          <a:effectLst/>
                          <a:latin typeface="Segoe UI" panose="020B0502040204020203" pitchFamily="34" charset="0"/>
                        </a:rPr>
                        <a:t>Counter</a:t>
                      </a: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400" b="1" i="0" u="none" strike="noStrike">
                          <a:solidFill>
                            <a:srgbClr val="000000"/>
                          </a:solidFill>
                          <a:effectLst/>
                          <a:latin typeface="Segoe UI" panose="020B0502040204020203" pitchFamily="34" charset="0"/>
                        </a:rPr>
                        <a:t>Description</a:t>
                      </a: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400" b="1" i="0" u="none" strike="noStrike" err="1">
                          <a:solidFill>
                            <a:srgbClr val="000000"/>
                          </a:solidFill>
                          <a:effectLst/>
                          <a:latin typeface="Segoe UI" panose="020B0502040204020203" pitchFamily="34" charset="0"/>
                        </a:rPr>
                        <a:t>PerfMon</a:t>
                      </a:r>
                      <a:br>
                        <a:rPr lang="en-US" sz="1400" b="1" i="0" u="none" strike="noStrike">
                          <a:solidFill>
                            <a:srgbClr val="000000"/>
                          </a:solidFill>
                          <a:effectLst/>
                          <a:latin typeface="Segoe UI" panose="020B0502040204020203" pitchFamily="34" charset="0"/>
                        </a:rPr>
                      </a:br>
                      <a:r>
                        <a:rPr lang="en-US" sz="1400" b="1" i="0" u="none" strike="noStrike">
                          <a:solidFill>
                            <a:srgbClr val="000000"/>
                          </a:solidFill>
                          <a:effectLst/>
                          <a:latin typeface="Segoe UI" panose="020B0502040204020203" pitchFamily="34" charset="0"/>
                        </a:rPr>
                        <a:t>(Windows)</a:t>
                      </a: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400" b="1" i="0" u="none" strike="noStrike" err="1">
                          <a:solidFill>
                            <a:srgbClr val="000000"/>
                          </a:solidFill>
                          <a:effectLst/>
                          <a:latin typeface="Segoe UI" panose="020B0502040204020203" pitchFamily="34" charset="0"/>
                        </a:rPr>
                        <a:t>Iostat</a:t>
                      </a:r>
                      <a:br>
                        <a:rPr lang="en-US" sz="1400" b="1" i="0" u="none" strike="noStrike">
                          <a:solidFill>
                            <a:srgbClr val="000000"/>
                          </a:solidFill>
                          <a:effectLst/>
                          <a:latin typeface="Segoe UI" panose="020B0502040204020203" pitchFamily="34" charset="0"/>
                        </a:rPr>
                      </a:br>
                      <a:r>
                        <a:rPr lang="en-US" sz="1400" b="1" i="0" u="none" strike="noStrike">
                          <a:solidFill>
                            <a:srgbClr val="000000"/>
                          </a:solidFill>
                          <a:effectLst/>
                          <a:latin typeface="Segoe UI" panose="020B0502040204020203" pitchFamily="34" charset="0"/>
                        </a:rPr>
                        <a:t>(Linux)</a:t>
                      </a: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77571787"/>
                  </a:ext>
                </a:extLst>
              </a:tr>
              <a:tr h="432129">
                <a:tc rowSpan="3">
                  <a:txBody>
                    <a:bodyPr/>
                    <a:lstStyle/>
                    <a:p>
                      <a:pPr algn="l" fontAlgn="t"/>
                      <a:r>
                        <a:rPr lang="en-US" sz="1400" b="1" i="0" u="none" strike="noStrike">
                          <a:solidFill>
                            <a:srgbClr val="000000"/>
                          </a:solidFill>
                          <a:effectLst/>
                          <a:latin typeface="Segoe UI" panose="020B0502040204020203" pitchFamily="34" charset="0"/>
                        </a:rPr>
                        <a:t>IOPS or Transactions per second</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l" fontAlgn="t"/>
                      <a:r>
                        <a:rPr lang="en-US" sz="1400" b="0" i="0" u="none" strike="noStrike">
                          <a:solidFill>
                            <a:srgbClr val="000000"/>
                          </a:solidFill>
                          <a:effectLst/>
                          <a:latin typeface="Segoe UI" panose="020B0502040204020203" pitchFamily="34" charset="0"/>
                        </a:rPr>
                        <a:t>Number of I/O requests issued to the storage disk per second.</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Segoe UI" panose="020B0502040204020203" pitchFamily="34" charset="0"/>
                        </a:rPr>
                        <a:t>Disk Reads/sec</a:t>
                      </a:r>
                    </a:p>
                  </a:txBody>
                  <a:tcPr marL="3592" marR="3592" marT="3592"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r>
                        <a:rPr lang="en-US" sz="1400" b="0" i="0" u="none" strike="noStrike">
                          <a:solidFill>
                            <a:srgbClr val="000000"/>
                          </a:solidFill>
                          <a:effectLst/>
                          <a:latin typeface="Segoe UI" panose="020B0502040204020203" pitchFamily="34" charset="0"/>
                        </a:rPr>
                        <a:t>tps</a:t>
                      </a:r>
                    </a:p>
                  </a:txBody>
                  <a:tcPr marL="3592" marR="3592" marT="3592"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51084023"/>
                  </a:ext>
                </a:extLst>
              </a:tr>
              <a:tr h="432129">
                <a:tc vMerge="1">
                  <a:txBody>
                    <a:bodyPr/>
                    <a:lstStyle/>
                    <a:p>
                      <a:endParaRPr lang="en-US"/>
                    </a:p>
                  </a:txBody>
                  <a:tcPr/>
                </a:tc>
                <a:tc vMerge="1">
                  <a:txBody>
                    <a:bodyPr/>
                    <a:lstStyle/>
                    <a:p>
                      <a:endParaRPr lang="en-US"/>
                    </a:p>
                  </a:txBody>
                  <a:tcPr/>
                </a:tc>
                <a:tc>
                  <a:txBody>
                    <a:bodyPr/>
                    <a:lstStyle/>
                    <a:p>
                      <a:pPr algn="l" fontAlgn="t"/>
                      <a:r>
                        <a:rPr lang="en-US" sz="1400" b="0" i="0" u="none" strike="noStrike">
                          <a:solidFill>
                            <a:srgbClr val="000000"/>
                          </a:solidFill>
                          <a:effectLst/>
                          <a:latin typeface="Segoe UI" panose="020B0502040204020203" pitchFamily="34" charset="0"/>
                        </a:rPr>
                        <a:t>Disk Writes/sec</a:t>
                      </a:r>
                    </a:p>
                  </a:txBody>
                  <a:tcPr marL="3592" marR="3592" marT="3592" marB="0">
                    <a:lnL>
                      <a:noFill/>
                    </a:lnL>
                    <a:lnR>
                      <a:noFill/>
                    </a:lnR>
                    <a:lnT>
                      <a:noFill/>
                    </a:lnT>
                    <a:lnB>
                      <a:noFill/>
                    </a:lnB>
                  </a:tcPr>
                </a:tc>
                <a:tc>
                  <a:txBody>
                    <a:bodyPr/>
                    <a:lstStyle/>
                    <a:p>
                      <a:pPr algn="l" fontAlgn="t"/>
                      <a:r>
                        <a:rPr lang="en-US" sz="1400" b="0" i="0" u="none" strike="noStrike">
                          <a:solidFill>
                            <a:srgbClr val="000000"/>
                          </a:solidFill>
                          <a:effectLst/>
                          <a:latin typeface="Segoe UI" panose="020B0502040204020203" pitchFamily="34" charset="0"/>
                        </a:rPr>
                        <a:t>r/s</a:t>
                      </a:r>
                    </a:p>
                  </a:txBody>
                  <a:tcPr marL="3592" marR="3592" marT="3592" marB="0">
                    <a:lnL>
                      <a:noFill/>
                    </a:lnL>
                    <a:lnR>
                      <a:noFill/>
                    </a:lnR>
                    <a:lnT>
                      <a:noFill/>
                    </a:lnT>
                    <a:lnB>
                      <a:noFill/>
                    </a:lnB>
                  </a:tcPr>
                </a:tc>
                <a:extLst>
                  <a:ext uri="{0D108BD9-81ED-4DB2-BD59-A6C34878D82A}">
                    <a16:rowId xmlns:a16="http://schemas.microsoft.com/office/drawing/2014/main" val="684383659"/>
                  </a:ext>
                </a:extLst>
              </a:tr>
              <a:tr h="432129">
                <a:tc vMerge="1">
                  <a:txBody>
                    <a:bodyPr/>
                    <a:lstStyle/>
                    <a:p>
                      <a:endParaRPr lang="en-US"/>
                    </a:p>
                  </a:txBody>
                  <a:tcPr/>
                </a:tc>
                <a:tc vMerge="1">
                  <a:txBody>
                    <a:bodyPr/>
                    <a:lstStyle/>
                    <a:p>
                      <a:endParaRPr lang="en-US"/>
                    </a:p>
                  </a:txBody>
                  <a:tcPr/>
                </a:tc>
                <a:tc>
                  <a:txBody>
                    <a:bodyPr/>
                    <a:lstStyle/>
                    <a:p>
                      <a:pPr algn="l" fontAlgn="t"/>
                      <a:endParaRPr lang="en-US" sz="1400" b="0" i="0" u="none" strike="noStrike">
                        <a:solidFill>
                          <a:srgbClr val="000000"/>
                        </a:solidFill>
                        <a:effectLst/>
                        <a:latin typeface="Segoe UI" panose="020B0502040204020203" pitchFamily="34" charset="0"/>
                      </a:endParaRPr>
                    </a:p>
                  </a:txBody>
                  <a:tcPr marL="3592" marR="3592" marT="3592"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Segoe UI" panose="020B0502040204020203" pitchFamily="34" charset="0"/>
                        </a:rPr>
                        <a:t>w/s</a:t>
                      </a:r>
                    </a:p>
                  </a:txBody>
                  <a:tcPr marL="3592" marR="3592" marT="3592"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8112044"/>
                  </a:ext>
                </a:extLst>
              </a:tr>
              <a:tr h="432129">
                <a:tc rowSpan="2">
                  <a:txBody>
                    <a:bodyPr/>
                    <a:lstStyle/>
                    <a:p>
                      <a:pPr algn="l" fontAlgn="t"/>
                      <a:r>
                        <a:rPr lang="en-US" sz="1400" b="1" i="0" u="none" strike="noStrike">
                          <a:solidFill>
                            <a:srgbClr val="000000"/>
                          </a:solidFill>
                          <a:effectLst/>
                          <a:latin typeface="Segoe UI" panose="020B0502040204020203" pitchFamily="34" charset="0"/>
                        </a:rPr>
                        <a:t>Throughput</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fontAlgn="t"/>
                      <a:r>
                        <a:rPr lang="en-US" sz="1400" b="0" i="0" u="none" strike="noStrike">
                          <a:solidFill>
                            <a:srgbClr val="000000"/>
                          </a:solidFill>
                          <a:effectLst/>
                          <a:latin typeface="Segoe UI" panose="020B0502040204020203" pitchFamily="34" charset="0"/>
                        </a:rPr>
                        <a:t>Amount of data read from or written to the disk per second.</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Segoe UI" panose="020B0502040204020203" pitchFamily="34" charset="0"/>
                        </a:rPr>
                        <a:t>Disk Read Bytes/sec</a:t>
                      </a:r>
                    </a:p>
                  </a:txBody>
                  <a:tcPr marL="3592" marR="3592" marT="3592"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t"/>
                      <a:r>
                        <a:rPr lang="en-US" sz="1400" b="0" i="0" u="none" strike="noStrike" err="1">
                          <a:solidFill>
                            <a:srgbClr val="000000"/>
                          </a:solidFill>
                          <a:effectLst/>
                          <a:latin typeface="Segoe UI" panose="020B0502040204020203" pitchFamily="34" charset="0"/>
                        </a:rPr>
                        <a:t>kB_read</a:t>
                      </a:r>
                      <a:r>
                        <a:rPr lang="en-US" sz="1400" b="0" i="0" u="none" strike="noStrike">
                          <a:solidFill>
                            <a:srgbClr val="000000"/>
                          </a:solidFill>
                          <a:effectLst/>
                          <a:latin typeface="Segoe UI" panose="020B0502040204020203" pitchFamily="34" charset="0"/>
                        </a:rPr>
                        <a:t>/s</a:t>
                      </a:r>
                    </a:p>
                  </a:txBody>
                  <a:tcPr marL="3592" marR="3592" marT="3592"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12566196"/>
                  </a:ext>
                </a:extLst>
              </a:tr>
              <a:tr h="432129">
                <a:tc vMerge="1">
                  <a:txBody>
                    <a:bodyPr/>
                    <a:lstStyle/>
                    <a:p>
                      <a:endParaRPr lang="en-US"/>
                    </a:p>
                  </a:txBody>
                  <a:tcPr/>
                </a:tc>
                <a:tc vMerge="1">
                  <a:txBody>
                    <a:bodyPr/>
                    <a:lstStyle/>
                    <a:p>
                      <a:endParaRPr lang="en-US"/>
                    </a:p>
                  </a:txBody>
                  <a:tcPr/>
                </a:tc>
                <a:tc>
                  <a:txBody>
                    <a:bodyPr/>
                    <a:lstStyle/>
                    <a:p>
                      <a:pPr algn="l" fontAlgn="t"/>
                      <a:r>
                        <a:rPr lang="en-US" sz="1400" b="0" i="0" u="none" strike="noStrike">
                          <a:solidFill>
                            <a:srgbClr val="000000"/>
                          </a:solidFill>
                          <a:effectLst/>
                          <a:latin typeface="Segoe UI" panose="020B0502040204020203" pitchFamily="34" charset="0"/>
                        </a:rPr>
                        <a:t>Disk Write Bytes/sec</a:t>
                      </a:r>
                    </a:p>
                  </a:txBody>
                  <a:tcPr marL="3592" marR="3592" marT="3592"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t"/>
                      <a:r>
                        <a:rPr lang="en-US" sz="1400" b="0" i="0" u="none" strike="noStrike" err="1">
                          <a:solidFill>
                            <a:srgbClr val="000000"/>
                          </a:solidFill>
                          <a:effectLst/>
                          <a:latin typeface="Segoe UI" panose="020B0502040204020203" pitchFamily="34" charset="0"/>
                        </a:rPr>
                        <a:t>kB_wrtn</a:t>
                      </a:r>
                      <a:r>
                        <a:rPr lang="en-US" sz="1400" b="0" i="0" u="none" strike="noStrike">
                          <a:solidFill>
                            <a:srgbClr val="000000"/>
                          </a:solidFill>
                          <a:effectLst/>
                          <a:latin typeface="Segoe UI" panose="020B0502040204020203" pitchFamily="34" charset="0"/>
                        </a:rPr>
                        <a:t>/s</a:t>
                      </a:r>
                    </a:p>
                  </a:txBody>
                  <a:tcPr marL="3592" marR="3592" marT="3592"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565205"/>
                  </a:ext>
                </a:extLst>
              </a:tr>
              <a:tr h="432129">
                <a:tc rowSpan="2">
                  <a:txBody>
                    <a:bodyPr/>
                    <a:lstStyle/>
                    <a:p>
                      <a:pPr algn="l" fontAlgn="t"/>
                      <a:r>
                        <a:rPr lang="en-US" sz="1400" b="1" i="0" u="none" strike="noStrike">
                          <a:solidFill>
                            <a:srgbClr val="000000"/>
                          </a:solidFill>
                          <a:effectLst/>
                          <a:latin typeface="Segoe UI" panose="020B0502040204020203" pitchFamily="34" charset="0"/>
                        </a:rPr>
                        <a:t>Latency</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rowSpan="2">
                  <a:txBody>
                    <a:bodyPr/>
                    <a:lstStyle/>
                    <a:p>
                      <a:pPr algn="l" fontAlgn="t"/>
                      <a:r>
                        <a:rPr lang="en-US" sz="1400" b="0" i="0" u="none" strike="noStrike">
                          <a:solidFill>
                            <a:srgbClr val="000000"/>
                          </a:solidFill>
                          <a:effectLst/>
                          <a:latin typeface="Segoe UI" panose="020B0502040204020203" pitchFamily="34" charset="0"/>
                        </a:rPr>
                        <a:t>Total time to complete a disk IO request.</a:t>
                      </a:r>
                    </a:p>
                  </a:txBody>
                  <a:tcPr marL="3592" marR="3592" marT="3592"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400" b="0" i="0" u="none" strike="noStrike">
                          <a:solidFill>
                            <a:srgbClr val="000000"/>
                          </a:solidFill>
                          <a:effectLst/>
                          <a:latin typeface="Segoe UI" panose="020B0502040204020203" pitchFamily="34" charset="0"/>
                        </a:rPr>
                        <a:t>Average Disk sec/Read</a:t>
                      </a:r>
                    </a:p>
                  </a:txBody>
                  <a:tcPr marL="3592" marR="3592" marT="3592" marB="0">
                    <a:lnL>
                      <a:noFill/>
                    </a:lnL>
                    <a:lnR>
                      <a:noFill/>
                    </a:lnR>
                    <a:lnT w="12700" cap="flat" cmpd="sng" algn="ctr">
                      <a:solidFill>
                        <a:srgbClr val="000000"/>
                      </a:solidFill>
                      <a:prstDash val="solid"/>
                      <a:round/>
                      <a:headEnd type="none" w="med" len="med"/>
                      <a:tailEnd type="none" w="med" len="med"/>
                    </a:lnT>
                    <a:lnB>
                      <a:noFill/>
                    </a:lnB>
                    <a:solidFill>
                      <a:srgbClr val="F2F2F2"/>
                    </a:solidFill>
                  </a:tcPr>
                </a:tc>
                <a:tc>
                  <a:txBody>
                    <a:bodyPr/>
                    <a:lstStyle/>
                    <a:p>
                      <a:pPr algn="l" fontAlgn="t"/>
                      <a:r>
                        <a:rPr lang="en-US" sz="1400" b="0" i="0" u="none" strike="noStrike">
                          <a:solidFill>
                            <a:srgbClr val="000000"/>
                          </a:solidFill>
                          <a:effectLst/>
                          <a:latin typeface="Segoe UI" panose="020B0502040204020203" pitchFamily="34" charset="0"/>
                        </a:rPr>
                        <a:t>await</a:t>
                      </a:r>
                    </a:p>
                  </a:txBody>
                  <a:tcPr marL="3592" marR="3592" marT="3592" marB="0">
                    <a:lnL>
                      <a:noFill/>
                    </a:lnL>
                    <a:lnR>
                      <a:noFill/>
                    </a:lnR>
                    <a:lnT w="12700" cap="flat" cmpd="sng" algn="ctr">
                      <a:solidFill>
                        <a:srgbClr val="000000"/>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849642184"/>
                  </a:ext>
                </a:extLst>
              </a:tr>
              <a:tr h="432129">
                <a:tc vMerge="1">
                  <a:txBody>
                    <a:bodyPr/>
                    <a:lstStyle/>
                    <a:p>
                      <a:endParaRPr lang="en-US"/>
                    </a:p>
                  </a:txBody>
                  <a:tcPr/>
                </a:tc>
                <a:tc vMerge="1">
                  <a:txBody>
                    <a:bodyPr/>
                    <a:lstStyle/>
                    <a:p>
                      <a:endParaRPr lang="en-US"/>
                    </a:p>
                  </a:txBody>
                  <a:tcPr/>
                </a:tc>
                <a:tc>
                  <a:txBody>
                    <a:bodyPr/>
                    <a:lstStyle/>
                    <a:p>
                      <a:pPr algn="l" fontAlgn="t"/>
                      <a:r>
                        <a:rPr lang="en-US" sz="1400" b="0" i="0" u="none" strike="noStrike">
                          <a:solidFill>
                            <a:srgbClr val="000000"/>
                          </a:solidFill>
                          <a:effectLst/>
                          <a:latin typeface="Segoe UI" panose="020B0502040204020203" pitchFamily="34" charset="0"/>
                        </a:rPr>
                        <a:t>Average disk sec/Write</a:t>
                      </a: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F2F2F2"/>
                    </a:solidFill>
                  </a:tcPr>
                </a:tc>
                <a:tc>
                  <a:txBody>
                    <a:bodyPr/>
                    <a:lstStyle/>
                    <a:p>
                      <a:pPr algn="l" fontAlgn="t"/>
                      <a:r>
                        <a:rPr lang="en-US" sz="1400" b="0" i="0" u="none" strike="noStrike" dirty="0" err="1">
                          <a:solidFill>
                            <a:srgbClr val="000000"/>
                          </a:solidFill>
                          <a:effectLst/>
                          <a:latin typeface="Segoe UI" panose="020B0502040204020203" pitchFamily="34" charset="0"/>
                        </a:rPr>
                        <a:t>svctm</a:t>
                      </a:r>
                      <a:endParaRPr lang="en-US" sz="1400" b="0" i="0" u="none" strike="noStrike" dirty="0">
                        <a:solidFill>
                          <a:srgbClr val="000000"/>
                        </a:solidFill>
                        <a:effectLst/>
                        <a:latin typeface="Segoe UI" panose="020B0502040204020203" pitchFamily="34" charset="0"/>
                      </a:endParaRPr>
                    </a:p>
                  </a:txBody>
                  <a:tcPr marL="3592" marR="3592" marT="3592" marB="0">
                    <a:lnL>
                      <a:noFill/>
                    </a:lnL>
                    <a:lnR>
                      <a:noFill/>
                    </a:lnR>
                    <a:lnT>
                      <a:noFill/>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98268871"/>
                  </a:ext>
                </a:extLst>
              </a:tr>
            </a:tbl>
          </a:graphicData>
        </a:graphic>
      </p:graphicFrame>
      <p:pic>
        <p:nvPicPr>
          <p:cNvPr id="3" name="Graphic 2" descr="Stars">
            <a:extLst>
              <a:ext uri="{FF2B5EF4-FFF2-40B4-BE49-F238E27FC236}">
                <a16:creationId xmlns:a16="http://schemas.microsoft.com/office/drawing/2014/main" id="{EEBD9004-2876-417D-9B2D-8E0E08D040B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050" y="1665294"/>
            <a:ext cx="420797" cy="420796"/>
          </a:xfrm>
          <a:prstGeom prst="rect">
            <a:avLst/>
          </a:prstGeom>
        </p:spPr>
      </p:pic>
      <p:pic>
        <p:nvPicPr>
          <p:cNvPr id="7" name="Graphic 6" descr="Stars">
            <a:extLst>
              <a:ext uri="{FF2B5EF4-FFF2-40B4-BE49-F238E27FC236}">
                <a16:creationId xmlns:a16="http://schemas.microsoft.com/office/drawing/2014/main" id="{EC16DAC0-1487-46C3-AA44-C6F889646F2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049" y="2938929"/>
            <a:ext cx="420797" cy="420796"/>
          </a:xfrm>
          <a:prstGeom prst="rect">
            <a:avLst/>
          </a:prstGeom>
        </p:spPr>
      </p:pic>
      <p:pic>
        <p:nvPicPr>
          <p:cNvPr id="9" name="Graphic 8" descr="Stars">
            <a:extLst>
              <a:ext uri="{FF2B5EF4-FFF2-40B4-BE49-F238E27FC236}">
                <a16:creationId xmlns:a16="http://schemas.microsoft.com/office/drawing/2014/main" id="{7437D275-5006-4CB6-85B6-CB5E1D59C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126" y="3815563"/>
            <a:ext cx="420797" cy="420796"/>
          </a:xfrm>
          <a:prstGeom prst="rect">
            <a:avLst/>
          </a:prstGeom>
        </p:spPr>
      </p:pic>
      <p:graphicFrame>
        <p:nvGraphicFramePr>
          <p:cNvPr id="6" name="Diagram 5">
            <a:extLst>
              <a:ext uri="{FF2B5EF4-FFF2-40B4-BE49-F238E27FC236}">
                <a16:creationId xmlns:a16="http://schemas.microsoft.com/office/drawing/2014/main" id="{CBF9B4C2-220A-4CED-86B7-A1F81D9D4225}"/>
              </a:ext>
            </a:extLst>
          </p:cNvPr>
          <p:cNvGraphicFramePr/>
          <p:nvPr>
            <p:extLst>
              <p:ext uri="{D42A27DB-BD31-4B8C-83A1-F6EECF244321}">
                <p14:modId xmlns:p14="http://schemas.microsoft.com/office/powerpoint/2010/main" val="2468026738"/>
              </p:ext>
            </p:extLst>
          </p:nvPr>
        </p:nvGraphicFramePr>
        <p:xfrm>
          <a:off x="1190846" y="5029744"/>
          <a:ext cx="9793166" cy="14461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54842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Video 12">
            <a:hlinkClick r:id="" action="ppaction://media"/>
            <a:extLst>
              <a:ext uri="{FF2B5EF4-FFF2-40B4-BE49-F238E27FC236}">
                <a16:creationId xmlns:a16="http://schemas.microsoft.com/office/drawing/2014/main" id="{A222F75B-2013-4B68-8630-2AA4832310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88112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4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B6369-7FB4-4554-AA75-B414096045B6}"/>
              </a:ext>
            </a:extLst>
          </p:cNvPr>
          <p:cNvSpPr>
            <a:spLocks noGrp="1"/>
          </p:cNvSpPr>
          <p:nvPr>
            <p:ph type="title"/>
          </p:nvPr>
        </p:nvSpPr>
        <p:spPr/>
        <p:txBody>
          <a:bodyPr/>
          <a:lstStyle/>
          <a:p>
            <a:r>
              <a:rPr lang="en-US" dirty="0"/>
              <a:t>Recommended SQL VM Memory Optimized Series</a:t>
            </a:r>
          </a:p>
        </p:txBody>
      </p:sp>
      <p:graphicFrame>
        <p:nvGraphicFramePr>
          <p:cNvPr id="4" name="Diagram 3">
            <a:extLst>
              <a:ext uri="{FF2B5EF4-FFF2-40B4-BE49-F238E27FC236}">
                <a16:creationId xmlns:a16="http://schemas.microsoft.com/office/drawing/2014/main" id="{DD2F6A0C-4F1B-46D6-B477-D982843ABD0E}"/>
              </a:ext>
            </a:extLst>
          </p:cNvPr>
          <p:cNvGraphicFramePr/>
          <p:nvPr>
            <p:extLst>
              <p:ext uri="{D42A27DB-BD31-4B8C-83A1-F6EECF244321}">
                <p14:modId xmlns:p14="http://schemas.microsoft.com/office/powerpoint/2010/main" val="170809470"/>
              </p:ext>
            </p:extLst>
          </p:nvPr>
        </p:nvGraphicFramePr>
        <p:xfrm>
          <a:off x="921435" y="1332237"/>
          <a:ext cx="10346016" cy="5398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7601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D3C94CE6-936B-4EB2-B962-303F21647C80}"/>
                                            </p:graphicEl>
                                          </p:spTgt>
                                        </p:tgtEl>
                                        <p:attrNameLst>
                                          <p:attrName>style.visibility</p:attrName>
                                        </p:attrNameLst>
                                      </p:cBhvr>
                                      <p:to>
                                        <p:strVal val="visible"/>
                                      </p:to>
                                    </p:set>
                                    <p:anim calcmode="lin" valueType="num">
                                      <p:cBhvr additive="base">
                                        <p:cTn id="7" dur="500" fill="hold"/>
                                        <p:tgtEl>
                                          <p:spTgt spid="4">
                                            <p:graphicEl>
                                              <a:dgm id="{D3C94CE6-936B-4EB2-B962-303F21647C80}"/>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D3C94CE6-936B-4EB2-B962-303F21647C80}"/>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D3AE705-2BDE-4E3D-A0E5-E5D7436B121C}"/>
                                            </p:graphicEl>
                                          </p:spTgt>
                                        </p:tgtEl>
                                        <p:attrNameLst>
                                          <p:attrName>style.visibility</p:attrName>
                                        </p:attrNameLst>
                                      </p:cBhvr>
                                      <p:to>
                                        <p:strVal val="visible"/>
                                      </p:to>
                                    </p:set>
                                    <p:anim calcmode="lin" valueType="num">
                                      <p:cBhvr additive="base">
                                        <p:cTn id="11" dur="500" fill="hold"/>
                                        <p:tgtEl>
                                          <p:spTgt spid="4">
                                            <p:graphicEl>
                                              <a:dgm id="{3D3AE705-2BDE-4E3D-A0E5-E5D7436B121C}"/>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D3AE705-2BDE-4E3D-A0E5-E5D7436B121C}"/>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E2699279-901C-4DF7-A392-3871F69C7714}"/>
                                            </p:graphicEl>
                                          </p:spTgt>
                                        </p:tgtEl>
                                        <p:attrNameLst>
                                          <p:attrName>style.visibility</p:attrName>
                                        </p:attrNameLst>
                                      </p:cBhvr>
                                      <p:to>
                                        <p:strVal val="visible"/>
                                      </p:to>
                                    </p:set>
                                    <p:anim calcmode="lin" valueType="num">
                                      <p:cBhvr additive="base">
                                        <p:cTn id="17" dur="500" fill="hold"/>
                                        <p:tgtEl>
                                          <p:spTgt spid="4">
                                            <p:graphicEl>
                                              <a:dgm id="{E2699279-901C-4DF7-A392-3871F69C7714}"/>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E2699279-901C-4DF7-A392-3871F69C7714}"/>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FAA214A9-1384-4066-8D09-4D276A29B45B}"/>
                                            </p:graphicEl>
                                          </p:spTgt>
                                        </p:tgtEl>
                                        <p:attrNameLst>
                                          <p:attrName>style.visibility</p:attrName>
                                        </p:attrNameLst>
                                      </p:cBhvr>
                                      <p:to>
                                        <p:strVal val="visible"/>
                                      </p:to>
                                    </p:set>
                                    <p:anim calcmode="lin" valueType="num">
                                      <p:cBhvr additive="base">
                                        <p:cTn id="21" dur="500" fill="hold"/>
                                        <p:tgtEl>
                                          <p:spTgt spid="4">
                                            <p:graphicEl>
                                              <a:dgm id="{FAA214A9-1384-4066-8D09-4D276A29B45B}"/>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FAA214A9-1384-4066-8D09-4D276A29B45B}"/>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5233FD24-CF8F-4C83-9ADB-D5EF1EE631EC}"/>
                                            </p:graphicEl>
                                          </p:spTgt>
                                        </p:tgtEl>
                                        <p:attrNameLst>
                                          <p:attrName>style.visibility</p:attrName>
                                        </p:attrNameLst>
                                      </p:cBhvr>
                                      <p:to>
                                        <p:strVal val="visible"/>
                                      </p:to>
                                    </p:set>
                                    <p:anim calcmode="lin" valueType="num">
                                      <p:cBhvr additive="base">
                                        <p:cTn id="27" dur="500" fill="hold"/>
                                        <p:tgtEl>
                                          <p:spTgt spid="4">
                                            <p:graphicEl>
                                              <a:dgm id="{5233FD24-CF8F-4C83-9ADB-D5EF1EE631EC}"/>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5233FD24-CF8F-4C83-9ADB-D5EF1EE631EC}"/>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B54F2BBC-D09A-48EC-8CE3-EA166634FA08}"/>
                                            </p:graphicEl>
                                          </p:spTgt>
                                        </p:tgtEl>
                                        <p:attrNameLst>
                                          <p:attrName>style.visibility</p:attrName>
                                        </p:attrNameLst>
                                      </p:cBhvr>
                                      <p:to>
                                        <p:strVal val="visible"/>
                                      </p:to>
                                    </p:set>
                                    <p:anim calcmode="lin" valueType="num">
                                      <p:cBhvr additive="base">
                                        <p:cTn id="31" dur="500" fill="hold"/>
                                        <p:tgtEl>
                                          <p:spTgt spid="4">
                                            <p:graphicEl>
                                              <a:dgm id="{B54F2BBC-D09A-48EC-8CE3-EA166634FA08}"/>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B54F2BBC-D09A-48EC-8CE3-EA166634FA08}"/>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B6369-7FB4-4554-AA75-B414096045B6}"/>
              </a:ext>
            </a:extLst>
          </p:cNvPr>
          <p:cNvSpPr>
            <a:spLocks noGrp="1"/>
          </p:cNvSpPr>
          <p:nvPr>
            <p:ph type="title"/>
          </p:nvPr>
        </p:nvSpPr>
        <p:spPr/>
        <p:txBody>
          <a:bodyPr/>
          <a:lstStyle/>
          <a:p>
            <a:r>
              <a:rPr lang="en-US" dirty="0"/>
              <a:t>Recommended SQL VM Memory Optimized Series</a:t>
            </a:r>
          </a:p>
        </p:txBody>
      </p:sp>
      <p:graphicFrame>
        <p:nvGraphicFramePr>
          <p:cNvPr id="4" name="Diagram 3">
            <a:extLst>
              <a:ext uri="{FF2B5EF4-FFF2-40B4-BE49-F238E27FC236}">
                <a16:creationId xmlns:a16="http://schemas.microsoft.com/office/drawing/2014/main" id="{DD2F6A0C-4F1B-46D6-B477-D982843ABD0E}"/>
              </a:ext>
            </a:extLst>
          </p:cNvPr>
          <p:cNvGraphicFramePr/>
          <p:nvPr>
            <p:extLst>
              <p:ext uri="{D42A27DB-BD31-4B8C-83A1-F6EECF244321}">
                <p14:modId xmlns:p14="http://schemas.microsoft.com/office/powerpoint/2010/main" val="382650882"/>
              </p:ext>
            </p:extLst>
          </p:nvPr>
        </p:nvGraphicFramePr>
        <p:xfrm>
          <a:off x="921435" y="1332237"/>
          <a:ext cx="10346016" cy="5398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allout: Up Arrow 1">
            <a:extLst>
              <a:ext uri="{FF2B5EF4-FFF2-40B4-BE49-F238E27FC236}">
                <a16:creationId xmlns:a16="http://schemas.microsoft.com/office/drawing/2014/main" id="{EFA7876A-02E3-49C4-9810-EA586BDE108B}"/>
              </a:ext>
            </a:extLst>
          </p:cNvPr>
          <p:cNvSpPr/>
          <p:nvPr/>
        </p:nvSpPr>
        <p:spPr bwMode="auto">
          <a:xfrm>
            <a:off x="921435" y="3429000"/>
            <a:ext cx="10346016" cy="1840832"/>
          </a:xfrm>
          <a:prstGeom prst="upArrowCallou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latin typeface="+mj-lt"/>
                <a:ea typeface="Segoe UI" pitchFamily="34" charset="0"/>
                <a:cs typeface="Segoe UI" pitchFamily="34" charset="0"/>
              </a:rPr>
              <a:t>When in doubt, pick this one!</a:t>
            </a:r>
          </a:p>
        </p:txBody>
      </p:sp>
    </p:spTree>
    <p:extLst>
      <p:ext uri="{BB962C8B-B14F-4D97-AF65-F5344CB8AC3E}">
        <p14:creationId xmlns:p14="http://schemas.microsoft.com/office/powerpoint/2010/main" val="3517261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823723"/>
            <a:ext cx="9401560" cy="999376"/>
          </a:xfrm>
        </p:spPr>
        <p:txBody>
          <a:bodyPr/>
          <a:lstStyle/>
          <a:p>
            <a:r>
              <a:rPr lang="en-US" dirty="0">
                <a:solidFill>
                  <a:schemeClr val="accent1"/>
                </a:solidFill>
              </a:rPr>
              <a:t>Storage Best Practices</a:t>
            </a:r>
          </a:p>
        </p:txBody>
      </p:sp>
    </p:spTree>
    <p:extLst>
      <p:ext uri="{BB962C8B-B14F-4D97-AF65-F5344CB8AC3E}">
        <p14:creationId xmlns:p14="http://schemas.microsoft.com/office/powerpoint/2010/main" val="137051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867ADEF6-863A-483F-9110-8F8D7FC5D23F}"/>
              </a:ext>
            </a:extLst>
          </p:cNvPr>
          <p:cNvSpPr>
            <a:spLocks noGrp="1"/>
          </p:cNvSpPr>
          <p:nvPr>
            <p:ph type="title"/>
          </p:nvPr>
        </p:nvSpPr>
        <p:spPr/>
        <p:txBody>
          <a:bodyPr/>
          <a:lstStyle/>
          <a:p>
            <a:r>
              <a:rPr lang="en-US" dirty="0">
                <a:solidFill>
                  <a:schemeClr val="tx1"/>
                </a:solidFill>
                <a:latin typeface="Segoe UI Semibold" panose="020B0702040204020203" pitchFamily="34" charset="0"/>
                <a:cs typeface="Segoe UI Semibold" panose="020B0702040204020203" pitchFamily="34" charset="0"/>
              </a:rPr>
              <a:t>Storage Spaces</a:t>
            </a:r>
            <a:endParaRPr lang="en-US" dirty="0"/>
          </a:p>
        </p:txBody>
      </p:sp>
      <p:sp>
        <p:nvSpPr>
          <p:cNvPr id="4" name="Text Placeholder 3">
            <a:extLst>
              <a:ext uri="{FF2B5EF4-FFF2-40B4-BE49-F238E27FC236}">
                <a16:creationId xmlns:a16="http://schemas.microsoft.com/office/drawing/2014/main" id="{1270FB41-3E4A-419B-9DD2-A94DEFE97B1F}"/>
              </a:ext>
            </a:extLst>
          </p:cNvPr>
          <p:cNvSpPr>
            <a:spLocks noGrp="1"/>
          </p:cNvSpPr>
          <p:nvPr>
            <p:ph type="body" sz="quarter" idx="10"/>
          </p:nvPr>
        </p:nvSpPr>
        <p:spPr>
          <a:xfrm>
            <a:off x="588263" y="1044575"/>
            <a:ext cx="11018520" cy="307777"/>
          </a:xfrm>
        </p:spPr>
        <p:txBody>
          <a:bodyPr/>
          <a:lstStyle/>
          <a:p>
            <a:r>
              <a:rPr lang="en-US" dirty="0"/>
              <a:t>Expand capacity and increase throughput beyond individual drive limits</a:t>
            </a:r>
          </a:p>
        </p:txBody>
      </p:sp>
      <p:grpSp>
        <p:nvGrpSpPr>
          <p:cNvPr id="12" name="Group 11">
            <a:extLst>
              <a:ext uri="{FF2B5EF4-FFF2-40B4-BE49-F238E27FC236}">
                <a16:creationId xmlns:a16="http://schemas.microsoft.com/office/drawing/2014/main" id="{3E5DF866-C168-4CFA-B97F-07D0F0777DEF}"/>
              </a:ext>
            </a:extLst>
          </p:cNvPr>
          <p:cNvGrpSpPr/>
          <p:nvPr/>
        </p:nvGrpSpPr>
        <p:grpSpPr>
          <a:xfrm>
            <a:off x="2966575" y="1574458"/>
            <a:ext cx="6911629" cy="2459120"/>
            <a:chOff x="3106163" y="1574459"/>
            <a:chExt cx="6911629" cy="2459120"/>
          </a:xfrm>
        </p:grpSpPr>
        <p:sp>
          <p:nvSpPr>
            <p:cNvPr id="31" name="Rectangle: Rounded Corners 30">
              <a:extLst>
                <a:ext uri="{FF2B5EF4-FFF2-40B4-BE49-F238E27FC236}">
                  <a16:creationId xmlns:a16="http://schemas.microsoft.com/office/drawing/2014/main" id="{71234BAE-9AFA-460B-8ED7-37DE737A0122}"/>
                </a:ext>
              </a:extLst>
            </p:cNvPr>
            <p:cNvSpPr/>
            <p:nvPr/>
          </p:nvSpPr>
          <p:spPr bwMode="auto">
            <a:xfrm>
              <a:off x="3106163" y="1574459"/>
              <a:ext cx="6911629" cy="2459120"/>
            </a:xfrm>
            <a:prstGeom prst="roundRect">
              <a:avLst>
                <a:gd name="adj" fmla="val 1616"/>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687F6E-3110-4BD8-B354-FD2885566A84}"/>
                </a:ext>
              </a:extLst>
            </p:cNvPr>
            <p:cNvSpPr txBox="1"/>
            <p:nvPr/>
          </p:nvSpPr>
          <p:spPr>
            <a:xfrm>
              <a:off x="3194288" y="1652374"/>
              <a:ext cx="6600824" cy="646331"/>
            </a:xfrm>
            <a:prstGeom prst="rect">
              <a:avLst/>
            </a:prstGeom>
            <a:noFill/>
          </p:spPr>
          <p:txBody>
            <a:bodyPr wrap="square">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264A"/>
                  </a:solidFill>
                  <a:effectLst/>
                  <a:uLnTx/>
                  <a:uFillTx/>
                  <a:latin typeface="Calibri" panose="020F0502020204030204" pitchFamily="34" charset="0"/>
                  <a:ea typeface="+mn-ea"/>
                  <a:cs typeface="+mn-cs"/>
                </a:rPr>
                <a:t>Single Virtual Disk = 7,500 IOPS &amp; 250 </a:t>
              </a:r>
              <a:r>
                <a:rPr kumimoji="0" lang="en-US" b="0" i="0" u="none" strike="noStrike" kern="1200" cap="none" spc="0" normalizeH="0" baseline="0" noProof="0" dirty="0" err="1">
                  <a:ln>
                    <a:noFill/>
                  </a:ln>
                  <a:solidFill>
                    <a:srgbClr val="00264A"/>
                  </a:solidFill>
                  <a:effectLst/>
                  <a:uLnTx/>
                  <a:uFillTx/>
                  <a:latin typeface="Calibri" panose="020F0502020204030204" pitchFamily="34" charset="0"/>
                  <a:ea typeface="+mn-ea"/>
                  <a:cs typeface="+mn-cs"/>
                </a:rPr>
                <a:t>MBps</a:t>
              </a:r>
              <a:r>
                <a:rPr kumimoji="0" lang="en-US" b="0" i="0" u="none" strike="noStrike" kern="1200" cap="none" spc="0" normalizeH="0" baseline="0" noProof="0" dirty="0">
                  <a:ln>
                    <a:noFill/>
                  </a:ln>
                  <a:solidFill>
                    <a:srgbClr val="00264A"/>
                  </a:solidFill>
                  <a:effectLst/>
                  <a:uLnTx/>
                  <a:uFillTx/>
                  <a:latin typeface="Calibri" panose="020F0502020204030204" pitchFamily="34" charset="0"/>
                  <a:ea typeface="+mn-ea"/>
                  <a:cs typeface="+mn-cs"/>
                </a:rPr>
                <a:t>​</a:t>
              </a:r>
              <a:endParaRPr kumimoji="0" lang="en-US" b="0" i="0" u="none" strike="noStrike" kern="1200" cap="none" spc="0" normalizeH="0" baseline="0" noProof="0" dirty="0">
                <a:ln>
                  <a:noFill/>
                </a:ln>
                <a:solidFill>
                  <a:srgbClr val="00264A"/>
                </a:solidFill>
                <a:effectLst/>
                <a:uLnTx/>
                <a:uFillTx/>
                <a:latin typeface="Segoe UI" panose="020B0502040204020203" pitchFamily="34" charset="0"/>
                <a:ea typeface="+mn-ea"/>
                <a:cs typeface="+mn-cs"/>
              </a:endParaRPr>
            </a:p>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264A"/>
                  </a:solidFill>
                  <a:effectLst/>
                  <a:uLnTx/>
                  <a:uFillTx/>
                  <a:latin typeface="Calibri" panose="020F0502020204030204" pitchFamily="34" charset="0"/>
                  <a:ea typeface="+mn-ea"/>
                  <a:cs typeface="+mn-cs"/>
                </a:rPr>
                <a:t>Total Capacity = 4TiB</a:t>
              </a:r>
              <a:endParaRPr kumimoji="0" lang="en-US" b="0" i="0" u="none" strike="noStrike" kern="1200" cap="none" spc="0" normalizeH="0" baseline="0" noProof="0" dirty="0">
                <a:ln>
                  <a:noFill/>
                </a:ln>
                <a:solidFill>
                  <a:srgbClr val="00264A"/>
                </a:solidFill>
                <a:effectLst/>
                <a:uLnTx/>
                <a:uFillTx/>
                <a:latin typeface="Segoe UI" panose="020B0502040204020203" pitchFamily="34" charset="0"/>
                <a:ea typeface="+mn-ea"/>
                <a:cs typeface="+mn-cs"/>
              </a:endParaRPr>
            </a:p>
          </p:txBody>
        </p:sp>
        <p:sp>
          <p:nvSpPr>
            <p:cNvPr id="35" name="Rectangle: Rounded Corners 34">
              <a:extLst>
                <a:ext uri="{FF2B5EF4-FFF2-40B4-BE49-F238E27FC236}">
                  <a16:creationId xmlns:a16="http://schemas.microsoft.com/office/drawing/2014/main" id="{755901F5-F21E-4EB7-940A-2E643A031956}"/>
                </a:ext>
              </a:extLst>
            </p:cNvPr>
            <p:cNvSpPr/>
            <p:nvPr/>
          </p:nvSpPr>
          <p:spPr bwMode="auto">
            <a:xfrm>
              <a:off x="3313496" y="2352801"/>
              <a:ext cx="1334860" cy="1559933"/>
            </a:xfrm>
            <a:prstGeom prst="roundRect">
              <a:avLst>
                <a:gd name="adj" fmla="val 8136"/>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D23C5393-C3B6-4649-A41C-9AEBCA4DCB29}"/>
                </a:ext>
              </a:extLst>
            </p:cNvPr>
            <p:cNvPicPr>
              <a:picLocks noChangeAspect="1"/>
            </p:cNvPicPr>
            <p:nvPr/>
          </p:nvPicPr>
          <p:blipFill>
            <a:blip r:embed="rId3"/>
            <a:stretch>
              <a:fillRect/>
            </a:stretch>
          </p:blipFill>
          <p:spPr>
            <a:xfrm>
              <a:off x="3978604" y="3217053"/>
              <a:ext cx="442625" cy="590167"/>
            </a:xfrm>
            <a:prstGeom prst="rect">
              <a:avLst/>
            </a:prstGeom>
            <a:scene3d>
              <a:camera prst="perspectiveLeft">
                <a:rot lat="0" lon="1200000" rev="0"/>
              </a:camera>
              <a:lightRig rig="balanced" dir="t"/>
            </a:scene3d>
            <a:sp3d extrusionH="254000" prstMaterial="plastic">
              <a:extrusionClr>
                <a:srgbClr val="C6C6CA"/>
              </a:extrusionClr>
            </a:sp3d>
          </p:spPr>
        </p:pic>
        <p:sp>
          <p:nvSpPr>
            <p:cNvPr id="40" name="TextBox 39">
              <a:extLst>
                <a:ext uri="{FF2B5EF4-FFF2-40B4-BE49-F238E27FC236}">
                  <a16:creationId xmlns:a16="http://schemas.microsoft.com/office/drawing/2014/main" id="{DCBE6299-9033-45C5-9AEC-40497C6EDCA2}"/>
                </a:ext>
              </a:extLst>
            </p:cNvPr>
            <p:cNvSpPr txBox="1"/>
            <p:nvPr/>
          </p:nvSpPr>
          <p:spPr>
            <a:xfrm>
              <a:off x="3399219" y="2415595"/>
              <a:ext cx="1249137"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P50</a:t>
              </a: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7,500 IOPS</a:t>
              </a: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250 </a:t>
              </a:r>
              <a:r>
                <a:rPr kumimoji="0" lang="en-US" sz="1200" b="0" i="0" u="none" strike="noStrike" kern="1200" cap="none" spc="0" normalizeH="0" baseline="0" noProof="0" dirty="0" err="1">
                  <a:ln>
                    <a:noFill/>
                  </a:ln>
                  <a:solidFill>
                    <a:prstClr val="white"/>
                  </a:solidFill>
                  <a:effectLst/>
                  <a:uLnTx/>
                  <a:uFillTx/>
                  <a:latin typeface="Arial Nova" panose="020B0604020202020204" pitchFamily="34" charset="0"/>
                  <a:ea typeface="+mn-ea"/>
                  <a:cs typeface="Aharoni" panose="020B0604020202020204" pitchFamily="2" charset="-79"/>
                </a:rPr>
                <a:t>MBps</a:t>
              </a:r>
              <a:endPar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endParaRP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4,096 GBs</a:t>
              </a:r>
            </a:p>
          </p:txBody>
        </p:sp>
        <p:sp>
          <p:nvSpPr>
            <p:cNvPr id="41" name="TextBox 40">
              <a:extLst>
                <a:ext uri="{FF2B5EF4-FFF2-40B4-BE49-F238E27FC236}">
                  <a16:creationId xmlns:a16="http://schemas.microsoft.com/office/drawing/2014/main" id="{03A9CF5E-827A-438A-B4B4-9B761CD1701D}"/>
                </a:ext>
              </a:extLst>
            </p:cNvPr>
            <p:cNvSpPr txBox="1"/>
            <p:nvPr/>
          </p:nvSpPr>
          <p:spPr>
            <a:xfrm>
              <a:off x="8707782" y="1595502"/>
              <a:ext cx="1294482" cy="36471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8000"/>
                  </a:solidFill>
                  <a:effectLst/>
                  <a:uLnTx/>
                  <a:uFillTx/>
                  <a:latin typeface="Segoe UI" panose="020B0502040204020203" pitchFamily="34" charset="0"/>
                  <a:ea typeface="+mn-ea"/>
                  <a:cs typeface="+mn-cs"/>
                </a:rPr>
                <a:t>$</a:t>
              </a:r>
              <a:r>
                <a:rPr kumimoji="0" lang="en-US" sz="1770" b="1" i="0" u="none" strike="noStrike" kern="1200" cap="none" spc="0" normalizeH="0" baseline="0" noProof="0" dirty="0">
                  <a:ln>
                    <a:noFill/>
                  </a:ln>
                  <a:solidFill>
                    <a:srgbClr val="008000"/>
                  </a:solidFill>
                  <a:effectLst/>
                  <a:uLnTx/>
                  <a:uFillTx/>
                  <a:latin typeface="Segoe UI" panose="020B0502040204020203" pitchFamily="34" charset="0"/>
                  <a:ea typeface="+mn-ea"/>
                  <a:cs typeface="+mn-cs"/>
                </a:rPr>
                <a:t>450.56</a:t>
              </a:r>
              <a:endParaRPr kumimoji="0" lang="en-US" sz="1770" b="0" i="0" u="none" strike="noStrike" kern="1200" cap="none" spc="0" normalizeH="0" baseline="0" noProof="0" dirty="0">
                <a:ln>
                  <a:noFill/>
                </a:ln>
                <a:solidFill>
                  <a:srgbClr val="008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2A137A29-3C11-40B1-AC57-70324A19338F}"/>
                </a:ext>
              </a:extLst>
            </p:cNvPr>
            <p:cNvSpPr txBox="1"/>
            <p:nvPr/>
          </p:nvSpPr>
          <p:spPr>
            <a:xfrm>
              <a:off x="7752889" y="1602545"/>
              <a:ext cx="1451488" cy="364715"/>
            </a:xfrm>
            <a:prstGeom prst="rect">
              <a:avLst/>
            </a:prstGeom>
            <a:noFill/>
          </p:spPr>
          <p:txBody>
            <a:bodyPr wrap="square">
              <a:spAutoFit/>
            </a:bodyPr>
            <a:lstStyle>
              <a:defPPr>
                <a:defRPr lang="en-US"/>
              </a:defPPr>
              <a:lvl1pPr fontAlgn="base">
                <a:defRPr b="0" i="0" u="none" strike="noStrike">
                  <a:solidFill>
                    <a:srgbClr val="00264A"/>
                  </a:solidFill>
                  <a:effectLst/>
                  <a:latin typeface="Calibri" panose="020F0502020204030204" pitchFamily="34" charset="0"/>
                </a:defRPr>
              </a:lvl1p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770" b="1" i="0" u="none" strike="noStrike" kern="1200" cap="none" spc="0" normalizeH="0" baseline="0" noProof="0" dirty="0">
                  <a:ln>
                    <a:noFill/>
                  </a:ln>
                  <a:solidFill>
                    <a:srgbClr val="00264A"/>
                  </a:solidFill>
                  <a:effectLst/>
                  <a:uLnTx/>
                  <a:uFillTx/>
                  <a:latin typeface="Calibri" panose="020F0502020204030204" pitchFamily="34" charset="0"/>
                  <a:ea typeface="+mn-ea"/>
                  <a:cs typeface="+mn-cs"/>
                </a:rPr>
                <a:t>East US 2:</a:t>
              </a:r>
            </a:p>
          </p:txBody>
        </p:sp>
      </p:grpSp>
      <p:grpSp>
        <p:nvGrpSpPr>
          <p:cNvPr id="13" name="Group 12">
            <a:extLst>
              <a:ext uri="{FF2B5EF4-FFF2-40B4-BE49-F238E27FC236}">
                <a16:creationId xmlns:a16="http://schemas.microsoft.com/office/drawing/2014/main" id="{C9A2C340-1476-493D-8EFA-1E73F654B65E}"/>
              </a:ext>
            </a:extLst>
          </p:cNvPr>
          <p:cNvGrpSpPr/>
          <p:nvPr/>
        </p:nvGrpSpPr>
        <p:grpSpPr>
          <a:xfrm>
            <a:off x="2974339" y="4111493"/>
            <a:ext cx="6896100" cy="2568363"/>
            <a:chOff x="3121693" y="4164049"/>
            <a:chExt cx="6896100" cy="2568363"/>
          </a:xfrm>
        </p:grpSpPr>
        <p:sp>
          <p:nvSpPr>
            <p:cNvPr id="43" name="Rectangle: Rounded Corners 42">
              <a:extLst>
                <a:ext uri="{FF2B5EF4-FFF2-40B4-BE49-F238E27FC236}">
                  <a16:creationId xmlns:a16="http://schemas.microsoft.com/office/drawing/2014/main" id="{1E517577-AE8C-40FE-BA85-8EBC126AED28}"/>
                </a:ext>
              </a:extLst>
            </p:cNvPr>
            <p:cNvSpPr/>
            <p:nvPr/>
          </p:nvSpPr>
          <p:spPr bwMode="auto">
            <a:xfrm>
              <a:off x="3121693" y="4164049"/>
              <a:ext cx="6896100" cy="2568363"/>
            </a:xfrm>
            <a:prstGeom prst="roundRect">
              <a:avLst>
                <a:gd name="adj" fmla="val 1616"/>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015F02B-BC33-48BD-BC14-4AFBBFB6B1B4}"/>
                </a:ext>
              </a:extLst>
            </p:cNvPr>
            <p:cNvSpPr/>
            <p:nvPr/>
          </p:nvSpPr>
          <p:spPr bwMode="auto">
            <a:xfrm>
              <a:off x="6481930" y="5133716"/>
              <a:ext cx="1249137" cy="1481448"/>
            </a:xfrm>
            <a:prstGeom prst="roundRect">
              <a:avLst>
                <a:gd name="adj" fmla="val 8136"/>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descr="A picture containing graphical user interface&#10;&#10;Description automatically generated">
              <a:extLst>
                <a:ext uri="{FF2B5EF4-FFF2-40B4-BE49-F238E27FC236}">
                  <a16:creationId xmlns:a16="http://schemas.microsoft.com/office/drawing/2014/main" id="{0CAD6821-6C13-4F45-A6B3-53D08B90BBB6}"/>
                </a:ext>
              </a:extLst>
            </p:cNvPr>
            <p:cNvPicPr>
              <a:picLocks noChangeAspect="1"/>
            </p:cNvPicPr>
            <p:nvPr/>
          </p:nvPicPr>
          <p:blipFill>
            <a:blip r:embed="rId3"/>
            <a:stretch>
              <a:fillRect/>
            </a:stretch>
          </p:blipFill>
          <p:spPr>
            <a:xfrm>
              <a:off x="7132611" y="5957872"/>
              <a:ext cx="442625" cy="590167"/>
            </a:xfrm>
            <a:prstGeom prst="rect">
              <a:avLst/>
            </a:prstGeom>
            <a:scene3d>
              <a:camera prst="perspectiveLeft">
                <a:rot lat="0" lon="1200000" rev="0"/>
              </a:camera>
              <a:lightRig rig="balanced" dir="t"/>
            </a:scene3d>
            <a:sp3d extrusionH="254000" prstMaterial="plastic">
              <a:extrusionClr>
                <a:srgbClr val="C6C6CA"/>
              </a:extrusionClr>
            </a:sp3d>
          </p:spPr>
        </p:pic>
        <p:sp>
          <p:nvSpPr>
            <p:cNvPr id="5" name="Rectangle: Rounded Corners 4">
              <a:extLst>
                <a:ext uri="{FF2B5EF4-FFF2-40B4-BE49-F238E27FC236}">
                  <a16:creationId xmlns:a16="http://schemas.microsoft.com/office/drawing/2014/main" id="{B773EFB6-2DBD-480F-A72D-F6DCCE4883F4}"/>
                </a:ext>
              </a:extLst>
            </p:cNvPr>
            <p:cNvSpPr/>
            <p:nvPr/>
          </p:nvSpPr>
          <p:spPr bwMode="auto">
            <a:xfrm>
              <a:off x="5013031" y="5115357"/>
              <a:ext cx="1249137" cy="1481448"/>
            </a:xfrm>
            <a:prstGeom prst="roundRect">
              <a:avLst>
                <a:gd name="adj" fmla="val 8136"/>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A picture containing graphical user interface&#10;&#10;Description automatically generated">
              <a:extLst>
                <a:ext uri="{FF2B5EF4-FFF2-40B4-BE49-F238E27FC236}">
                  <a16:creationId xmlns:a16="http://schemas.microsoft.com/office/drawing/2014/main" id="{C7E2FAF0-5941-4116-A1C5-1F4EB789DB8C}"/>
                </a:ext>
              </a:extLst>
            </p:cNvPr>
            <p:cNvPicPr>
              <a:picLocks noChangeAspect="1"/>
            </p:cNvPicPr>
            <p:nvPr/>
          </p:nvPicPr>
          <p:blipFill>
            <a:blip r:embed="rId3"/>
            <a:stretch>
              <a:fillRect/>
            </a:stretch>
          </p:blipFill>
          <p:spPr>
            <a:xfrm>
              <a:off x="5665920" y="5937270"/>
              <a:ext cx="442625" cy="590167"/>
            </a:xfrm>
            <a:prstGeom prst="rect">
              <a:avLst/>
            </a:prstGeom>
            <a:scene3d>
              <a:camera prst="perspectiveLeft">
                <a:rot lat="0" lon="1200000" rev="0"/>
              </a:camera>
              <a:lightRig rig="balanced" dir="t"/>
            </a:scene3d>
            <a:sp3d extrusionH="254000" prstMaterial="plastic">
              <a:extrusionClr>
                <a:srgbClr val="C6C6CA"/>
              </a:extrusionClr>
            </a:sp3d>
          </p:spPr>
        </p:pic>
        <p:sp>
          <p:nvSpPr>
            <p:cNvPr id="44" name="Rectangle: Rounded Corners 43">
              <a:extLst>
                <a:ext uri="{FF2B5EF4-FFF2-40B4-BE49-F238E27FC236}">
                  <a16:creationId xmlns:a16="http://schemas.microsoft.com/office/drawing/2014/main" id="{E7460465-F9D0-4340-9C71-EBA637BF1915}"/>
                </a:ext>
              </a:extLst>
            </p:cNvPr>
            <p:cNvSpPr/>
            <p:nvPr/>
          </p:nvSpPr>
          <p:spPr bwMode="auto">
            <a:xfrm>
              <a:off x="3550319" y="5133716"/>
              <a:ext cx="1249137" cy="1481448"/>
            </a:xfrm>
            <a:prstGeom prst="roundRect">
              <a:avLst>
                <a:gd name="adj" fmla="val 8136"/>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5" name="Picture 44">
              <a:extLst>
                <a:ext uri="{FF2B5EF4-FFF2-40B4-BE49-F238E27FC236}">
                  <a16:creationId xmlns:a16="http://schemas.microsoft.com/office/drawing/2014/main" id="{62801D16-09B9-476C-8B3F-8D6622A60356}"/>
                </a:ext>
              </a:extLst>
            </p:cNvPr>
            <p:cNvPicPr>
              <a:picLocks noChangeAspect="1"/>
            </p:cNvPicPr>
            <p:nvPr/>
          </p:nvPicPr>
          <p:blipFill>
            <a:blip r:embed="rId3"/>
            <a:stretch>
              <a:fillRect/>
            </a:stretch>
          </p:blipFill>
          <p:spPr>
            <a:xfrm>
              <a:off x="4203208" y="5955629"/>
              <a:ext cx="442625" cy="590167"/>
            </a:xfrm>
            <a:prstGeom prst="rect">
              <a:avLst/>
            </a:prstGeom>
            <a:scene3d>
              <a:camera prst="perspectiveLeft">
                <a:rot lat="0" lon="1200000" rev="0"/>
              </a:camera>
              <a:lightRig rig="balanced" dir="t"/>
            </a:scene3d>
            <a:sp3d extrusionH="254000" prstMaterial="plastic">
              <a:extrusionClr>
                <a:srgbClr val="C6C6CA"/>
              </a:extrusionClr>
            </a:sp3d>
          </p:spPr>
        </p:pic>
        <p:sp>
          <p:nvSpPr>
            <p:cNvPr id="46" name="TextBox 45">
              <a:extLst>
                <a:ext uri="{FF2B5EF4-FFF2-40B4-BE49-F238E27FC236}">
                  <a16:creationId xmlns:a16="http://schemas.microsoft.com/office/drawing/2014/main" id="{67934276-B7AF-4B77-BEB9-98C04FA611C1}"/>
                </a:ext>
              </a:extLst>
            </p:cNvPr>
            <p:cNvSpPr txBox="1"/>
            <p:nvPr/>
          </p:nvSpPr>
          <p:spPr>
            <a:xfrm>
              <a:off x="3636042" y="5196510"/>
              <a:ext cx="1249137"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P30</a:t>
              </a: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5,000 IOPS</a:t>
              </a: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200 </a:t>
              </a:r>
              <a:r>
                <a:rPr kumimoji="0" lang="en-US" sz="1200" b="0" i="0" u="none" strike="noStrike" kern="1200" cap="none" spc="0" normalizeH="0" baseline="0" noProof="0" dirty="0" err="1">
                  <a:ln>
                    <a:noFill/>
                  </a:ln>
                  <a:solidFill>
                    <a:prstClr val="white"/>
                  </a:solidFill>
                  <a:effectLst/>
                  <a:uLnTx/>
                  <a:uFillTx/>
                  <a:latin typeface="Arial Nova" panose="020B0604020202020204" pitchFamily="34" charset="0"/>
                  <a:ea typeface="+mn-ea"/>
                  <a:cs typeface="Aharoni" panose="020B0604020202020204" pitchFamily="2" charset="-79"/>
                </a:rPr>
                <a:t>MBps</a:t>
              </a:r>
              <a:endPar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endParaRP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1,024 GBs</a:t>
              </a:r>
            </a:p>
          </p:txBody>
        </p:sp>
        <p:sp>
          <p:nvSpPr>
            <p:cNvPr id="49" name="TextBox 48">
              <a:extLst>
                <a:ext uri="{FF2B5EF4-FFF2-40B4-BE49-F238E27FC236}">
                  <a16:creationId xmlns:a16="http://schemas.microsoft.com/office/drawing/2014/main" id="{B937525C-1338-4974-856D-ABBB55D038DA}"/>
                </a:ext>
              </a:extLst>
            </p:cNvPr>
            <p:cNvSpPr txBox="1"/>
            <p:nvPr/>
          </p:nvSpPr>
          <p:spPr>
            <a:xfrm>
              <a:off x="5173253" y="5196510"/>
              <a:ext cx="1249137"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P30</a:t>
              </a: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5,000 IOPS</a:t>
              </a: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200 </a:t>
              </a:r>
              <a:r>
                <a:rPr kumimoji="0" lang="en-US" sz="1200" b="0" i="0" u="none" strike="noStrike" kern="1200" cap="none" spc="0" normalizeH="0" baseline="0" noProof="0" dirty="0" err="1">
                  <a:ln>
                    <a:noFill/>
                  </a:ln>
                  <a:solidFill>
                    <a:prstClr val="white"/>
                  </a:solidFill>
                  <a:effectLst/>
                  <a:uLnTx/>
                  <a:uFillTx/>
                  <a:latin typeface="Arial Nova" panose="020B0604020202020204" pitchFamily="34" charset="0"/>
                  <a:ea typeface="+mn-ea"/>
                  <a:cs typeface="Aharoni" panose="020B0604020202020204" pitchFamily="2" charset="-79"/>
                </a:rPr>
                <a:t>MBps</a:t>
              </a:r>
              <a:endPar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endParaRP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1,024 GBs</a:t>
              </a:r>
            </a:p>
          </p:txBody>
        </p:sp>
        <p:sp>
          <p:nvSpPr>
            <p:cNvPr id="52" name="TextBox 51">
              <a:extLst>
                <a:ext uri="{FF2B5EF4-FFF2-40B4-BE49-F238E27FC236}">
                  <a16:creationId xmlns:a16="http://schemas.microsoft.com/office/drawing/2014/main" id="{29E27169-C6F2-4191-AC61-F253DD56F7DF}"/>
                </a:ext>
              </a:extLst>
            </p:cNvPr>
            <p:cNvSpPr txBox="1"/>
            <p:nvPr/>
          </p:nvSpPr>
          <p:spPr>
            <a:xfrm>
              <a:off x="6761609" y="5197597"/>
              <a:ext cx="1249137"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P30</a:t>
              </a: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5,000 IOPS</a:t>
              </a: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200 </a:t>
              </a:r>
              <a:r>
                <a:rPr kumimoji="0" lang="en-US" sz="1200" b="0" i="0" u="none" strike="noStrike" kern="1200" cap="none" spc="0" normalizeH="0" baseline="0" noProof="0" dirty="0" err="1">
                  <a:ln>
                    <a:noFill/>
                  </a:ln>
                  <a:solidFill>
                    <a:prstClr val="white"/>
                  </a:solidFill>
                  <a:effectLst/>
                  <a:uLnTx/>
                  <a:uFillTx/>
                  <a:latin typeface="Arial Nova" panose="020B0604020202020204" pitchFamily="34" charset="0"/>
                  <a:ea typeface="+mn-ea"/>
                  <a:cs typeface="Aharoni" panose="020B0604020202020204" pitchFamily="2" charset="-79"/>
                </a:rPr>
                <a:t>MBps</a:t>
              </a:r>
              <a:endPar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endParaRP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1,024 GBs</a:t>
              </a:r>
            </a:p>
          </p:txBody>
        </p:sp>
        <p:sp>
          <p:nvSpPr>
            <p:cNvPr id="58" name="TextBox 57">
              <a:extLst>
                <a:ext uri="{FF2B5EF4-FFF2-40B4-BE49-F238E27FC236}">
                  <a16:creationId xmlns:a16="http://schemas.microsoft.com/office/drawing/2014/main" id="{6B4AB4EC-1BD8-43F2-911F-FE156993465A}"/>
                </a:ext>
              </a:extLst>
            </p:cNvPr>
            <p:cNvSpPr txBox="1"/>
            <p:nvPr/>
          </p:nvSpPr>
          <p:spPr>
            <a:xfrm>
              <a:off x="3238606" y="4164049"/>
              <a:ext cx="6600824" cy="635559"/>
            </a:xfrm>
            <a:prstGeom prst="rect">
              <a:avLst/>
            </a:prstGeom>
            <a:noFill/>
          </p:spPr>
          <p:txBody>
            <a:bodyPr wrap="square">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264A"/>
                  </a:solidFill>
                  <a:effectLst/>
                  <a:uLnTx/>
                  <a:uFillTx/>
                  <a:latin typeface="Calibri" panose="020F0502020204030204" pitchFamily="34" charset="0"/>
                  <a:ea typeface="+mn-ea"/>
                  <a:cs typeface="+mn-cs"/>
                </a:rPr>
                <a:t>Storage Pool = 20,000 IOPS &amp; 800 MBps​</a:t>
              </a:r>
              <a:endParaRPr kumimoji="0" lang="en-US" sz="1765" b="0" i="0" u="none" strike="noStrike" kern="1200" cap="none" spc="0" normalizeH="0" baseline="0" noProof="0">
                <a:ln>
                  <a:noFill/>
                </a:ln>
                <a:solidFill>
                  <a:srgbClr val="00264A"/>
                </a:solidFill>
                <a:effectLst/>
                <a:uLnTx/>
                <a:uFillTx/>
                <a:latin typeface="Segoe UI" panose="020B0502040204020203" pitchFamily="34" charset="0"/>
                <a:ea typeface="+mn-ea"/>
                <a:cs typeface="+mn-cs"/>
              </a:endParaRPr>
            </a:p>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264A"/>
                  </a:solidFill>
                  <a:effectLst/>
                  <a:uLnTx/>
                  <a:uFillTx/>
                  <a:latin typeface="Calibri" panose="020F0502020204030204" pitchFamily="34" charset="0"/>
                  <a:ea typeface="+mn-ea"/>
                  <a:cs typeface="+mn-cs"/>
                </a:rPr>
                <a:t>Total Capacity = 4TiB</a:t>
              </a:r>
              <a:endParaRPr kumimoji="0" lang="en-US" sz="1765" b="0" i="0" u="none" strike="noStrike" kern="1200" cap="none" spc="0" normalizeH="0" baseline="0" noProof="0">
                <a:ln>
                  <a:noFill/>
                </a:ln>
                <a:solidFill>
                  <a:srgbClr val="00264A"/>
                </a:solidFill>
                <a:effectLst/>
                <a:uLnTx/>
                <a:uFillTx/>
                <a:latin typeface="Segoe UI" panose="020B0502040204020203" pitchFamily="34" charset="0"/>
                <a:ea typeface="+mn-ea"/>
                <a:cs typeface="+mn-cs"/>
              </a:endParaRPr>
            </a:p>
          </p:txBody>
        </p:sp>
        <p:sp>
          <p:nvSpPr>
            <p:cNvPr id="59" name="TextBox 58">
              <a:extLst>
                <a:ext uri="{FF2B5EF4-FFF2-40B4-BE49-F238E27FC236}">
                  <a16:creationId xmlns:a16="http://schemas.microsoft.com/office/drawing/2014/main" id="{A2583977-826E-4249-B958-561F54E9FC23}"/>
                </a:ext>
              </a:extLst>
            </p:cNvPr>
            <p:cNvSpPr txBox="1"/>
            <p:nvPr/>
          </p:nvSpPr>
          <p:spPr>
            <a:xfrm>
              <a:off x="8707782" y="4288525"/>
              <a:ext cx="1086403"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8000"/>
                  </a:solidFill>
                  <a:effectLst/>
                  <a:uLnTx/>
                  <a:uFillTx/>
                  <a:latin typeface="Segoe UI" panose="020B0502040204020203" pitchFamily="34" charset="0"/>
                  <a:ea typeface="+mn-ea"/>
                  <a:cs typeface="+mn-cs"/>
                </a:rPr>
                <a:t>$491.52</a:t>
              </a:r>
              <a:endParaRPr kumimoji="0" lang="en-US" sz="1765" b="0" i="0" u="none" strike="noStrike" kern="1200" cap="none" spc="0" normalizeH="0" baseline="0" noProof="0" dirty="0">
                <a:ln>
                  <a:noFill/>
                </a:ln>
                <a:solidFill>
                  <a:srgbClr val="008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30F6405A-7790-4A22-B906-8C36EA4D0470}"/>
                </a:ext>
              </a:extLst>
            </p:cNvPr>
            <p:cNvSpPr txBox="1"/>
            <p:nvPr/>
          </p:nvSpPr>
          <p:spPr>
            <a:xfrm>
              <a:off x="7752889" y="4295568"/>
              <a:ext cx="1451488" cy="363946"/>
            </a:xfrm>
            <a:prstGeom prst="rect">
              <a:avLst/>
            </a:prstGeom>
            <a:noFill/>
          </p:spPr>
          <p:txBody>
            <a:bodyPr wrap="square">
              <a:spAutoFit/>
            </a:bodyPr>
            <a:lstStyle>
              <a:defPPr>
                <a:defRPr lang="en-US"/>
              </a:defPPr>
              <a:lvl1pPr fontAlgn="base">
                <a:defRPr b="0" i="0" u="none" strike="noStrike">
                  <a:solidFill>
                    <a:srgbClr val="00264A"/>
                  </a:solidFill>
                  <a:effectLst/>
                  <a:latin typeface="Calibri" panose="020F0502020204030204" pitchFamily="34" charset="0"/>
                </a:defRPr>
              </a:lvl1p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264A"/>
                  </a:solidFill>
                  <a:effectLst/>
                  <a:uLnTx/>
                  <a:uFillTx/>
                  <a:latin typeface="Calibri" panose="020F0502020204030204" pitchFamily="34" charset="0"/>
                  <a:ea typeface="+mn-ea"/>
                  <a:cs typeface="+mn-cs"/>
                </a:rPr>
                <a:t>East US 2:</a:t>
              </a:r>
            </a:p>
          </p:txBody>
        </p:sp>
        <p:sp>
          <p:nvSpPr>
            <p:cNvPr id="62" name="TextBox 61">
              <a:extLst>
                <a:ext uri="{FF2B5EF4-FFF2-40B4-BE49-F238E27FC236}">
                  <a16:creationId xmlns:a16="http://schemas.microsoft.com/office/drawing/2014/main" id="{34219E0C-FED3-41D3-9992-5435CFCBAF40}"/>
                </a:ext>
              </a:extLst>
            </p:cNvPr>
            <p:cNvSpPr txBox="1"/>
            <p:nvPr/>
          </p:nvSpPr>
          <p:spPr>
            <a:xfrm>
              <a:off x="3238606" y="4714724"/>
              <a:ext cx="3800103" cy="363946"/>
            </a:xfrm>
            <a:prstGeom prst="rect">
              <a:avLst/>
            </a:prstGeom>
            <a:noFill/>
          </p:spPr>
          <p:txBody>
            <a:bodyPr wrap="square">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B050"/>
                  </a:solidFill>
                  <a:effectLst/>
                  <a:uLnTx/>
                  <a:uFillTx/>
                  <a:latin typeface="Segoe UI"/>
                  <a:ea typeface="+mn-ea"/>
                  <a:cs typeface="+mn-cs"/>
                </a:rPr>
                <a:t>and you get Read-Caching..</a:t>
              </a:r>
            </a:p>
          </p:txBody>
        </p:sp>
        <p:sp>
          <p:nvSpPr>
            <p:cNvPr id="9" name="Rectangle: Rounded Corners 8">
              <a:extLst>
                <a:ext uri="{FF2B5EF4-FFF2-40B4-BE49-F238E27FC236}">
                  <a16:creationId xmlns:a16="http://schemas.microsoft.com/office/drawing/2014/main" id="{2F15D97A-7723-4328-A72C-7AFC53CA5E39}"/>
                </a:ext>
              </a:extLst>
            </p:cNvPr>
            <p:cNvSpPr/>
            <p:nvPr/>
          </p:nvSpPr>
          <p:spPr bwMode="auto">
            <a:xfrm>
              <a:off x="7944642" y="5115357"/>
              <a:ext cx="1249137" cy="1481448"/>
            </a:xfrm>
            <a:prstGeom prst="roundRect">
              <a:avLst>
                <a:gd name="adj" fmla="val 8136"/>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picture containing graphical user interface&#10;&#10;Description automatically generated">
              <a:extLst>
                <a:ext uri="{FF2B5EF4-FFF2-40B4-BE49-F238E27FC236}">
                  <a16:creationId xmlns:a16="http://schemas.microsoft.com/office/drawing/2014/main" id="{66FC615A-7A4F-4FAC-936A-E47A32B279F2}"/>
                </a:ext>
              </a:extLst>
            </p:cNvPr>
            <p:cNvPicPr>
              <a:picLocks noChangeAspect="1"/>
            </p:cNvPicPr>
            <p:nvPr/>
          </p:nvPicPr>
          <p:blipFill>
            <a:blip r:embed="rId3"/>
            <a:stretch>
              <a:fillRect/>
            </a:stretch>
          </p:blipFill>
          <p:spPr>
            <a:xfrm>
              <a:off x="8597531" y="5937270"/>
              <a:ext cx="442625" cy="590167"/>
            </a:xfrm>
            <a:prstGeom prst="rect">
              <a:avLst/>
            </a:prstGeom>
            <a:scene3d>
              <a:camera prst="perspectiveLeft">
                <a:rot lat="0" lon="1200000" rev="0"/>
              </a:camera>
              <a:lightRig rig="balanced" dir="t"/>
            </a:scene3d>
            <a:sp3d extrusionH="254000" prstMaterial="plastic">
              <a:extrusionClr>
                <a:srgbClr val="C6C6CA"/>
              </a:extrusionClr>
            </a:sp3d>
          </p:spPr>
        </p:pic>
        <p:sp>
          <p:nvSpPr>
            <p:cNvPr id="11" name="TextBox 10">
              <a:extLst>
                <a:ext uri="{FF2B5EF4-FFF2-40B4-BE49-F238E27FC236}">
                  <a16:creationId xmlns:a16="http://schemas.microsoft.com/office/drawing/2014/main" id="{8CF2E42F-151C-4B22-AF3A-0C69BE4BEBC8}"/>
                </a:ext>
              </a:extLst>
            </p:cNvPr>
            <p:cNvSpPr txBox="1"/>
            <p:nvPr/>
          </p:nvSpPr>
          <p:spPr>
            <a:xfrm>
              <a:off x="8226529" y="5176995"/>
              <a:ext cx="1249137"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P30</a:t>
              </a: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5,000 IOPS</a:t>
              </a: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200 </a:t>
              </a:r>
              <a:r>
                <a:rPr kumimoji="0" lang="en-US" sz="1200" b="0" i="0" u="none" strike="noStrike" kern="1200" cap="none" spc="0" normalizeH="0" baseline="0" noProof="0" dirty="0" err="1">
                  <a:ln>
                    <a:noFill/>
                  </a:ln>
                  <a:solidFill>
                    <a:prstClr val="white"/>
                  </a:solidFill>
                  <a:effectLst/>
                  <a:uLnTx/>
                  <a:uFillTx/>
                  <a:latin typeface="Arial Nova" panose="020B0604020202020204" pitchFamily="34" charset="0"/>
                  <a:ea typeface="+mn-ea"/>
                  <a:cs typeface="Aharoni" panose="020B0604020202020204" pitchFamily="2" charset="-79"/>
                </a:rPr>
                <a:t>MBps</a:t>
              </a:r>
              <a:endPar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endParaRPr>
            </a:p>
            <a:p>
              <a:pPr marL="91440" marR="0" lvl="0" indent="-91440" algn="l" defTabSz="914367" rtl="0" eaLnBrk="1" fontAlgn="auto" latinLnBrk="0" hangingPunct="1">
                <a:lnSpc>
                  <a:spcPct val="100000"/>
                </a:lnSpc>
                <a:spcBef>
                  <a:spcPts val="0"/>
                </a:spcBef>
                <a:spcAft>
                  <a:spcPts val="0"/>
                </a:spcAft>
                <a:buClrTx/>
                <a:buSzPct val="75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Nova" panose="020B0604020202020204" pitchFamily="34" charset="0"/>
                  <a:ea typeface="+mn-ea"/>
                  <a:cs typeface="Aharoni" panose="020B0604020202020204" pitchFamily="2" charset="-79"/>
                </a:rPr>
                <a:t>1,024 GBs</a:t>
              </a:r>
            </a:p>
          </p:txBody>
        </p:sp>
      </p:grpSp>
    </p:spTree>
    <p:extLst>
      <p:ext uri="{BB962C8B-B14F-4D97-AF65-F5344CB8AC3E}">
        <p14:creationId xmlns:p14="http://schemas.microsoft.com/office/powerpoint/2010/main" val="19833531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824C73-F148-473E-A542-8BF7576D7DA5}"/>
              </a:ext>
            </a:extLst>
          </p:cNvPr>
          <p:cNvSpPr>
            <a:spLocks noGrp="1"/>
          </p:cNvSpPr>
          <p:nvPr>
            <p:ph type="body" sz="quarter" idx="10"/>
          </p:nvPr>
        </p:nvSpPr>
        <p:spPr>
          <a:xfrm>
            <a:off x="924771" y="1813496"/>
            <a:ext cx="1675228" cy="317459"/>
          </a:xfrm>
        </p:spPr>
        <p:txBody>
          <a:bodyPr vert="horz" wrap="square" lIns="91440" tIns="45720" rIns="91440" bIns="45720" rtlCol="0">
            <a:spAutoFit/>
          </a:bodyPr>
          <a:lstStyle/>
          <a:p>
            <a:r>
              <a:rPr lang="en-US" sz="1400" dirty="0"/>
              <a:t>Premium Disk</a:t>
            </a:r>
          </a:p>
        </p:txBody>
      </p:sp>
      <p:sp>
        <p:nvSpPr>
          <p:cNvPr id="3" name="Title 2">
            <a:extLst>
              <a:ext uri="{FF2B5EF4-FFF2-40B4-BE49-F238E27FC236}">
                <a16:creationId xmlns:a16="http://schemas.microsoft.com/office/drawing/2014/main" id="{3CA4277F-E182-4959-B5D0-3671E1AB0C73}"/>
              </a:ext>
            </a:extLst>
          </p:cNvPr>
          <p:cNvSpPr>
            <a:spLocks noGrp="1"/>
          </p:cNvSpPr>
          <p:nvPr>
            <p:ph type="title"/>
          </p:nvPr>
        </p:nvSpPr>
        <p:spPr/>
        <p:txBody>
          <a:bodyPr>
            <a:normAutofit fontScale="90000"/>
          </a:bodyPr>
          <a:lstStyle/>
          <a:p>
            <a:r>
              <a:rPr lang="en-US" dirty="0"/>
              <a:t>Azure SQL Virtual Machine storage options</a:t>
            </a:r>
            <a:br>
              <a:rPr lang="en-US" dirty="0"/>
            </a:br>
            <a:endParaRPr lang="en-US" dirty="0"/>
          </a:p>
        </p:txBody>
      </p:sp>
      <p:pic>
        <p:nvPicPr>
          <p:cNvPr id="4" name="Graphic 3">
            <a:extLst>
              <a:ext uri="{FF2B5EF4-FFF2-40B4-BE49-F238E27FC236}">
                <a16:creationId xmlns:a16="http://schemas.microsoft.com/office/drawing/2014/main" id="{BA9F46E8-EF4E-4B67-A5A8-89C88B5E398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18818" y="1789312"/>
            <a:ext cx="429623" cy="365760"/>
          </a:xfrm>
          <a:prstGeom prst="rect">
            <a:avLst/>
          </a:prstGeom>
        </p:spPr>
      </p:pic>
      <p:grpSp>
        <p:nvGrpSpPr>
          <p:cNvPr id="134" name="Group 133">
            <a:extLst>
              <a:ext uri="{FF2B5EF4-FFF2-40B4-BE49-F238E27FC236}">
                <a16:creationId xmlns:a16="http://schemas.microsoft.com/office/drawing/2014/main" id="{8B79EBA4-9FDD-48E7-B47D-55C5BC9C1CDD}"/>
              </a:ext>
            </a:extLst>
          </p:cNvPr>
          <p:cNvGrpSpPr>
            <a:grpSpLocks noChangeAspect="1"/>
          </p:cNvGrpSpPr>
          <p:nvPr/>
        </p:nvGrpSpPr>
        <p:grpSpPr>
          <a:xfrm>
            <a:off x="2618818" y="2160314"/>
            <a:ext cx="543636" cy="432994"/>
            <a:chOff x="3627037" y="3161231"/>
            <a:chExt cx="777881" cy="619565"/>
          </a:xfrm>
        </p:grpSpPr>
        <p:pic>
          <p:nvPicPr>
            <p:cNvPr id="135" name="Graphic 134">
              <a:extLst>
                <a:ext uri="{FF2B5EF4-FFF2-40B4-BE49-F238E27FC236}">
                  <a16:creationId xmlns:a16="http://schemas.microsoft.com/office/drawing/2014/main" id="{85895F84-7423-4284-BCA4-3616BFA168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27037" y="3232194"/>
              <a:ext cx="644390" cy="548602"/>
            </a:xfrm>
            <a:prstGeom prst="rect">
              <a:avLst/>
            </a:prstGeom>
          </p:spPr>
        </p:pic>
        <p:pic>
          <p:nvPicPr>
            <p:cNvPr id="136" name="Graphic 135" descr="Stars">
              <a:extLst>
                <a:ext uri="{FF2B5EF4-FFF2-40B4-BE49-F238E27FC236}">
                  <a16:creationId xmlns:a16="http://schemas.microsoft.com/office/drawing/2014/main" id="{6D99F189-368D-42D9-9904-CDCE28A714A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949" y="3161231"/>
              <a:ext cx="343969" cy="343969"/>
            </a:xfrm>
            <a:prstGeom prst="rect">
              <a:avLst/>
            </a:prstGeom>
          </p:spPr>
        </p:pic>
      </p:grpSp>
      <p:grpSp>
        <p:nvGrpSpPr>
          <p:cNvPr id="138" name="Group 137">
            <a:extLst>
              <a:ext uri="{FF2B5EF4-FFF2-40B4-BE49-F238E27FC236}">
                <a16:creationId xmlns:a16="http://schemas.microsoft.com/office/drawing/2014/main" id="{12F01B02-C607-49EE-A423-2A8BFE58A284}"/>
              </a:ext>
            </a:extLst>
          </p:cNvPr>
          <p:cNvGrpSpPr/>
          <p:nvPr/>
        </p:nvGrpSpPr>
        <p:grpSpPr>
          <a:xfrm>
            <a:off x="2617342" y="2549297"/>
            <a:ext cx="570536" cy="455885"/>
            <a:chOff x="3627325" y="5299126"/>
            <a:chExt cx="570536" cy="455885"/>
          </a:xfrm>
        </p:grpSpPr>
        <p:pic>
          <p:nvPicPr>
            <p:cNvPr id="139" name="Graphic 138">
              <a:extLst>
                <a:ext uri="{FF2B5EF4-FFF2-40B4-BE49-F238E27FC236}">
                  <a16:creationId xmlns:a16="http://schemas.microsoft.com/office/drawing/2014/main" id="{5C474175-F11A-456A-886E-27C66B7B5C3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7325" y="5371611"/>
              <a:ext cx="450343" cy="383400"/>
            </a:xfrm>
            <a:prstGeom prst="rect">
              <a:avLst/>
            </a:prstGeom>
          </p:spPr>
        </p:pic>
        <p:pic>
          <p:nvPicPr>
            <p:cNvPr id="140" name="Graphic 139" descr="Stars">
              <a:extLst>
                <a:ext uri="{FF2B5EF4-FFF2-40B4-BE49-F238E27FC236}">
                  <a16:creationId xmlns:a16="http://schemas.microsoft.com/office/drawing/2014/main" id="{8169477E-CADC-4A56-9433-785DF4C1F6D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57472" y="5299126"/>
              <a:ext cx="240389" cy="240389"/>
            </a:xfrm>
            <a:prstGeom prst="rect">
              <a:avLst/>
            </a:prstGeom>
          </p:spPr>
        </p:pic>
      </p:grpSp>
      <p:sp>
        <p:nvSpPr>
          <p:cNvPr id="141" name="Text Placeholder 1">
            <a:extLst>
              <a:ext uri="{FF2B5EF4-FFF2-40B4-BE49-F238E27FC236}">
                <a16:creationId xmlns:a16="http://schemas.microsoft.com/office/drawing/2014/main" id="{3E231361-64F6-4020-B126-1CF596969B4D}"/>
              </a:ext>
            </a:extLst>
          </p:cNvPr>
          <p:cNvSpPr txBox="1">
            <a:spLocks/>
          </p:cNvSpPr>
          <p:nvPr/>
        </p:nvSpPr>
        <p:spPr>
          <a:xfrm>
            <a:off x="919065" y="2219483"/>
            <a:ext cx="1675228" cy="317459"/>
          </a:xfrm>
          <a:prstGeom prst="rect">
            <a:avLst/>
          </a:prstGeom>
        </p:spPr>
        <p:txBody>
          <a:bodyPr vert="horz" wrap="square" lIns="91440" tIns="45720" rIns="91440" bIns="45720" rtlCol="0">
            <a:spAutoFit/>
          </a:bodyPr>
          <a:lstStyle>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Ultra Disk</a:t>
            </a:r>
          </a:p>
        </p:txBody>
      </p:sp>
      <p:sp>
        <p:nvSpPr>
          <p:cNvPr id="5" name="Text Placeholder 1">
            <a:extLst>
              <a:ext uri="{FF2B5EF4-FFF2-40B4-BE49-F238E27FC236}">
                <a16:creationId xmlns:a16="http://schemas.microsoft.com/office/drawing/2014/main" id="{992DE41F-8E4F-42A3-89B4-E74B98D62B8F}"/>
              </a:ext>
            </a:extLst>
          </p:cNvPr>
          <p:cNvSpPr txBox="1">
            <a:spLocks/>
          </p:cNvSpPr>
          <p:nvPr/>
        </p:nvSpPr>
        <p:spPr>
          <a:xfrm>
            <a:off x="919065" y="2618511"/>
            <a:ext cx="1675228" cy="317459"/>
          </a:xfrm>
          <a:prstGeom prst="rect">
            <a:avLst/>
          </a:prstGeom>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Ephemeral Disk</a:t>
            </a:r>
          </a:p>
        </p:txBody>
      </p:sp>
      <p:sp>
        <p:nvSpPr>
          <p:cNvPr id="6" name="Rectangle 5">
            <a:extLst>
              <a:ext uri="{FF2B5EF4-FFF2-40B4-BE49-F238E27FC236}">
                <a16:creationId xmlns:a16="http://schemas.microsoft.com/office/drawing/2014/main" id="{913A3A65-73A1-4BD1-BF1F-254958588F7C}"/>
              </a:ext>
            </a:extLst>
          </p:cNvPr>
          <p:cNvSpPr/>
          <p:nvPr/>
        </p:nvSpPr>
        <p:spPr>
          <a:xfrm>
            <a:off x="833399" y="1334139"/>
            <a:ext cx="2693571" cy="413959"/>
          </a:xfrm>
          <a:prstGeom prst="rect">
            <a:avLst/>
          </a:prstGeom>
        </p:spPr>
        <p:txBody>
          <a:bodyPr vert="horz" wrap="square" lIns="91440" tIns="45720" rIns="91440" bIns="45720" rtlCol="0">
            <a:spAutoFit/>
          </a:bodyPr>
          <a:lstStyle/>
          <a:p>
            <a:pPr marL="0" marR="0" lvl="0" indent="0" algn="l" defTabSz="914400" rtl="0" eaLnBrk="1" fontAlgn="auto" latinLnBrk="0" hangingPunct="1">
              <a:lnSpc>
                <a:spcPct val="11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1. Choose the right disk</a:t>
            </a:r>
          </a:p>
        </p:txBody>
      </p:sp>
      <p:sp>
        <p:nvSpPr>
          <p:cNvPr id="144" name="Text Placeholder 1">
            <a:extLst>
              <a:ext uri="{FF2B5EF4-FFF2-40B4-BE49-F238E27FC236}">
                <a16:creationId xmlns:a16="http://schemas.microsoft.com/office/drawing/2014/main" id="{AF15A21B-4394-4BFB-A841-347BDFB29BE7}"/>
              </a:ext>
            </a:extLst>
          </p:cNvPr>
          <p:cNvSpPr txBox="1">
            <a:spLocks/>
          </p:cNvSpPr>
          <p:nvPr/>
        </p:nvSpPr>
        <p:spPr>
          <a:xfrm>
            <a:off x="3349889" y="1783981"/>
            <a:ext cx="2533281" cy="285335"/>
          </a:xfrm>
          <a:prstGeom prst="rect">
            <a:avLst/>
          </a:prstGeom>
          <a:solidFill>
            <a:schemeClr val="bg1">
              <a:lumMod val="95000"/>
            </a:schemeClr>
          </a:solidFill>
        </p:spPr>
        <p:txBody>
          <a:bodyPr vert="horz" wrap="square" lIns="91440" tIns="45720" rIns="91440" bIns="45720" rtlCol="0">
            <a:spAutoFit/>
          </a:bodyPr>
          <a:lstStyle>
            <a:lvl1pPr marL="0" indent="0" algn="l" defTabSz="914400" rtl="0" eaLnBrk="1" latinLnBrk="0" hangingPunct="1">
              <a:lnSpc>
                <a:spcPct val="110000"/>
              </a:lnSpc>
              <a:spcBef>
                <a:spcPts val="1200"/>
              </a:spcBef>
              <a:buFont typeface="Arial" panose="020B0604020202020204" pitchFamily="34" charset="0"/>
              <a:buNone/>
              <a:defRPr sz="1800" kern="1200">
                <a:solidFill>
                  <a:schemeClr val="tx1"/>
                </a:solidFill>
                <a:latin typeface="+mn-lt"/>
                <a:ea typeface="+mn-ea"/>
                <a:cs typeface="Segoe UI" panose="020B0502040204020203" pitchFamily="34" charset="0"/>
              </a:defRPr>
            </a:lvl1pPr>
            <a:lvl2pPr marL="22849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2pPr>
            <a:lvl3pPr marL="45698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3pPr>
            <a:lvl4pPr marL="685474"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4pPr>
            <a:lvl5pPr marL="913968"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P30s, P40s for data, P30+ for log files</a:t>
            </a:r>
          </a:p>
        </p:txBody>
      </p:sp>
      <p:sp>
        <p:nvSpPr>
          <p:cNvPr id="145" name="Text Placeholder 1">
            <a:extLst>
              <a:ext uri="{FF2B5EF4-FFF2-40B4-BE49-F238E27FC236}">
                <a16:creationId xmlns:a16="http://schemas.microsoft.com/office/drawing/2014/main" id="{DF823C41-4F99-42C3-8294-D55C4E5A26BB}"/>
              </a:ext>
            </a:extLst>
          </p:cNvPr>
          <p:cNvSpPr txBox="1">
            <a:spLocks/>
          </p:cNvSpPr>
          <p:nvPr/>
        </p:nvSpPr>
        <p:spPr>
          <a:xfrm>
            <a:off x="3350789" y="2240178"/>
            <a:ext cx="2532384" cy="294488"/>
          </a:xfrm>
          <a:prstGeom prst="rect">
            <a:avLst/>
          </a:prstGeom>
          <a:solidFill>
            <a:schemeClr val="bg1">
              <a:lumMod val="85000"/>
            </a:schemeClr>
          </a:solidFill>
        </p:spPr>
        <p:txBody>
          <a:bodyPr vert="horz" wrap="square" lIns="91440" tIns="45720" rIns="91440" bIns="45720" rtlCol="0">
            <a:spAutoFit/>
          </a:bodyPr>
          <a:lstStyle>
            <a:lvl1pPr marL="0" indent="0" algn="l" defTabSz="914400" rtl="0" eaLnBrk="1" latinLnBrk="0" hangingPunct="1">
              <a:lnSpc>
                <a:spcPct val="110000"/>
              </a:lnSpc>
              <a:spcBef>
                <a:spcPts val="1200"/>
              </a:spcBef>
              <a:buFont typeface="Arial" panose="020B0604020202020204" pitchFamily="34" charset="0"/>
              <a:buNone/>
              <a:defRPr sz="1800" kern="1200">
                <a:solidFill>
                  <a:schemeClr val="tx1"/>
                </a:solidFill>
                <a:latin typeface="+mn-lt"/>
                <a:ea typeface="+mn-ea"/>
                <a:cs typeface="Segoe UI" panose="020B0502040204020203" pitchFamily="34" charset="0"/>
              </a:defRPr>
            </a:lvl1pPr>
            <a:lvl2pPr marL="22849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2pPr>
            <a:lvl3pPr marL="45698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3pPr>
            <a:lvl4pPr marL="685474"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4pPr>
            <a:lvl5pPr marL="913968"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Ultra Disk for low disk latencies</a:t>
            </a:r>
          </a:p>
        </p:txBody>
      </p:sp>
      <p:sp>
        <p:nvSpPr>
          <p:cNvPr id="146" name="Text Placeholder 1">
            <a:extLst>
              <a:ext uri="{FF2B5EF4-FFF2-40B4-BE49-F238E27FC236}">
                <a16:creationId xmlns:a16="http://schemas.microsoft.com/office/drawing/2014/main" id="{5B202A47-1D9F-4F31-889D-3CA80A40FC9F}"/>
              </a:ext>
            </a:extLst>
          </p:cNvPr>
          <p:cNvSpPr txBox="1">
            <a:spLocks/>
          </p:cNvSpPr>
          <p:nvPr/>
        </p:nvSpPr>
        <p:spPr>
          <a:xfrm>
            <a:off x="3350789" y="2721718"/>
            <a:ext cx="2532381" cy="285335"/>
          </a:xfrm>
          <a:prstGeom prst="rect">
            <a:avLst/>
          </a:prstGeom>
          <a:solidFill>
            <a:schemeClr val="bg1">
              <a:lumMod val="75000"/>
            </a:schemeClr>
          </a:solidFill>
        </p:spPr>
        <p:txBody>
          <a:bodyPr vert="horz" wrap="square" lIns="91440" tIns="45720" rIns="91440" bIns="45720" rtlCol="0">
            <a:spAutoFit/>
          </a:bodyPr>
          <a:lstStyle>
            <a:lvl1pPr marL="0" indent="0" algn="l" defTabSz="914400" rtl="0" eaLnBrk="1" latinLnBrk="0" hangingPunct="1">
              <a:lnSpc>
                <a:spcPct val="110000"/>
              </a:lnSpc>
              <a:spcBef>
                <a:spcPts val="1200"/>
              </a:spcBef>
              <a:buFont typeface="Arial" panose="020B0604020202020204" pitchFamily="34" charset="0"/>
              <a:buNone/>
              <a:defRPr sz="1800" kern="1200">
                <a:solidFill>
                  <a:schemeClr val="tx1"/>
                </a:solidFill>
                <a:latin typeface="+mn-lt"/>
                <a:ea typeface="+mn-ea"/>
                <a:cs typeface="Segoe UI" panose="020B0502040204020203" pitchFamily="34" charset="0"/>
              </a:defRPr>
            </a:lvl1pPr>
            <a:lvl2pPr marL="22849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2pPr>
            <a:lvl3pPr marL="45698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3pPr>
            <a:lvl4pPr marL="685474"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4pPr>
            <a:lvl5pPr marL="913968"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Use ephemeral disk for tempdb</a:t>
            </a:r>
          </a:p>
        </p:txBody>
      </p:sp>
      <p:sp>
        <p:nvSpPr>
          <p:cNvPr id="7" name="Rectangle: Rounded Corners 6">
            <a:extLst>
              <a:ext uri="{FF2B5EF4-FFF2-40B4-BE49-F238E27FC236}">
                <a16:creationId xmlns:a16="http://schemas.microsoft.com/office/drawing/2014/main" id="{97BDFB8B-9265-4DDF-AF12-F302F4B9AE2E}"/>
              </a:ext>
            </a:extLst>
          </p:cNvPr>
          <p:cNvSpPr/>
          <p:nvPr/>
        </p:nvSpPr>
        <p:spPr>
          <a:xfrm>
            <a:off x="708339" y="1267115"/>
            <a:ext cx="5387659" cy="1866608"/>
          </a:xfrm>
          <a:prstGeom prst="round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7" name="Text Placeholder 1">
            <a:extLst>
              <a:ext uri="{FF2B5EF4-FFF2-40B4-BE49-F238E27FC236}">
                <a16:creationId xmlns:a16="http://schemas.microsoft.com/office/drawing/2014/main" id="{F482F95A-C520-44FF-BA60-81DAF98969D5}"/>
              </a:ext>
            </a:extLst>
          </p:cNvPr>
          <p:cNvSpPr txBox="1">
            <a:spLocks/>
          </p:cNvSpPr>
          <p:nvPr/>
        </p:nvSpPr>
        <p:spPr>
          <a:xfrm>
            <a:off x="943590" y="3842263"/>
            <a:ext cx="1675228" cy="381771"/>
          </a:xfrm>
          <a:prstGeom prst="rect">
            <a:avLst/>
          </a:prstGeom>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Data files</a:t>
            </a:r>
          </a:p>
        </p:txBody>
      </p:sp>
      <p:sp>
        <p:nvSpPr>
          <p:cNvPr id="155" name="Text Placeholder 1">
            <a:extLst>
              <a:ext uri="{FF2B5EF4-FFF2-40B4-BE49-F238E27FC236}">
                <a16:creationId xmlns:a16="http://schemas.microsoft.com/office/drawing/2014/main" id="{E95E2701-D200-478F-B304-6D5D385A3516}"/>
              </a:ext>
            </a:extLst>
          </p:cNvPr>
          <p:cNvSpPr txBox="1">
            <a:spLocks/>
          </p:cNvSpPr>
          <p:nvPr/>
        </p:nvSpPr>
        <p:spPr>
          <a:xfrm>
            <a:off x="944489" y="4298460"/>
            <a:ext cx="1675228" cy="381771"/>
          </a:xfrm>
          <a:prstGeom prst="rect">
            <a:avLst/>
          </a:prstGeom>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Log files</a:t>
            </a:r>
          </a:p>
        </p:txBody>
      </p:sp>
      <p:sp>
        <p:nvSpPr>
          <p:cNvPr id="156" name="Text Placeholder 1">
            <a:extLst>
              <a:ext uri="{FF2B5EF4-FFF2-40B4-BE49-F238E27FC236}">
                <a16:creationId xmlns:a16="http://schemas.microsoft.com/office/drawing/2014/main" id="{B9EE7001-00B9-4C60-9182-3B122226AF06}"/>
              </a:ext>
            </a:extLst>
          </p:cNvPr>
          <p:cNvSpPr txBox="1">
            <a:spLocks/>
          </p:cNvSpPr>
          <p:nvPr/>
        </p:nvSpPr>
        <p:spPr>
          <a:xfrm>
            <a:off x="944489" y="4762902"/>
            <a:ext cx="1675228" cy="381771"/>
          </a:xfrm>
          <a:prstGeom prst="rect">
            <a:avLst/>
          </a:prstGeom>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tempdb</a:t>
            </a:r>
          </a:p>
        </p:txBody>
      </p:sp>
      <p:sp>
        <p:nvSpPr>
          <p:cNvPr id="157" name="Rectangle 156">
            <a:extLst>
              <a:ext uri="{FF2B5EF4-FFF2-40B4-BE49-F238E27FC236}">
                <a16:creationId xmlns:a16="http://schemas.microsoft.com/office/drawing/2014/main" id="{F3DA8CC0-5B2F-4139-8C5F-787C69F3C87B}"/>
              </a:ext>
            </a:extLst>
          </p:cNvPr>
          <p:cNvSpPr/>
          <p:nvPr/>
        </p:nvSpPr>
        <p:spPr>
          <a:xfrm>
            <a:off x="833399" y="3439743"/>
            <a:ext cx="2693571" cy="413959"/>
          </a:xfrm>
          <a:prstGeom prst="rect">
            <a:avLst/>
          </a:prstGeom>
        </p:spPr>
        <p:txBody>
          <a:bodyPr vert="horz" wrap="square" lIns="91440" tIns="45720" rIns="91440" bIns="45720" rtlCol="0">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2. Enable host cache</a:t>
            </a:r>
          </a:p>
        </p:txBody>
      </p:sp>
      <p:sp>
        <p:nvSpPr>
          <p:cNvPr id="158" name="Text Placeholder 1">
            <a:extLst>
              <a:ext uri="{FF2B5EF4-FFF2-40B4-BE49-F238E27FC236}">
                <a16:creationId xmlns:a16="http://schemas.microsoft.com/office/drawing/2014/main" id="{396DF9F2-4ADE-4078-8D16-8077B56F3B88}"/>
              </a:ext>
            </a:extLst>
          </p:cNvPr>
          <p:cNvSpPr txBox="1">
            <a:spLocks/>
          </p:cNvSpPr>
          <p:nvPr/>
        </p:nvSpPr>
        <p:spPr>
          <a:xfrm>
            <a:off x="3349890" y="3863827"/>
            <a:ext cx="2533282" cy="285335"/>
          </a:xfrm>
          <a:prstGeom prst="rect">
            <a:avLst/>
          </a:prstGeom>
          <a:solidFill>
            <a:schemeClr val="bg1">
              <a:lumMod val="95000"/>
            </a:schemeClr>
          </a:solidFill>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Read-only</a:t>
            </a:r>
          </a:p>
        </p:txBody>
      </p:sp>
      <p:sp>
        <p:nvSpPr>
          <p:cNvPr id="159" name="Text Placeholder 1">
            <a:extLst>
              <a:ext uri="{FF2B5EF4-FFF2-40B4-BE49-F238E27FC236}">
                <a16:creationId xmlns:a16="http://schemas.microsoft.com/office/drawing/2014/main" id="{CAF623C1-BCD3-425D-95DD-2F02CFE128EC}"/>
              </a:ext>
            </a:extLst>
          </p:cNvPr>
          <p:cNvSpPr txBox="1">
            <a:spLocks/>
          </p:cNvSpPr>
          <p:nvPr/>
        </p:nvSpPr>
        <p:spPr>
          <a:xfrm>
            <a:off x="3350789" y="4332903"/>
            <a:ext cx="2532382" cy="285335"/>
          </a:xfrm>
          <a:prstGeom prst="rect">
            <a:avLst/>
          </a:prstGeom>
          <a:solidFill>
            <a:schemeClr val="bg1">
              <a:lumMod val="85000"/>
            </a:schemeClr>
          </a:solidFill>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None</a:t>
            </a:r>
          </a:p>
        </p:txBody>
      </p:sp>
      <p:sp>
        <p:nvSpPr>
          <p:cNvPr id="160" name="Text Placeholder 1">
            <a:extLst>
              <a:ext uri="{FF2B5EF4-FFF2-40B4-BE49-F238E27FC236}">
                <a16:creationId xmlns:a16="http://schemas.microsoft.com/office/drawing/2014/main" id="{88E170F4-E211-4161-84A7-E37BB25E140C}"/>
              </a:ext>
            </a:extLst>
          </p:cNvPr>
          <p:cNvSpPr txBox="1">
            <a:spLocks/>
          </p:cNvSpPr>
          <p:nvPr/>
        </p:nvSpPr>
        <p:spPr>
          <a:xfrm>
            <a:off x="3350789" y="4801979"/>
            <a:ext cx="2532381" cy="285335"/>
          </a:xfrm>
          <a:prstGeom prst="rect">
            <a:avLst/>
          </a:prstGeom>
          <a:solidFill>
            <a:schemeClr val="bg1">
              <a:lumMod val="75000"/>
            </a:schemeClr>
          </a:solidFill>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Read-only when remote</a:t>
            </a:r>
          </a:p>
        </p:txBody>
      </p:sp>
      <p:sp>
        <p:nvSpPr>
          <p:cNvPr id="161" name="Rectangle: Rounded Corners 160">
            <a:extLst>
              <a:ext uri="{FF2B5EF4-FFF2-40B4-BE49-F238E27FC236}">
                <a16:creationId xmlns:a16="http://schemas.microsoft.com/office/drawing/2014/main" id="{CCC48D84-2EE8-481F-A6EF-E46DFCD0EEA3}"/>
              </a:ext>
            </a:extLst>
          </p:cNvPr>
          <p:cNvSpPr/>
          <p:nvPr/>
        </p:nvSpPr>
        <p:spPr>
          <a:xfrm>
            <a:off x="708339" y="3372719"/>
            <a:ext cx="5387659" cy="1975944"/>
          </a:xfrm>
          <a:prstGeom prst="round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Cylinder 513">
            <a:extLst>
              <a:ext uri="{FF2B5EF4-FFF2-40B4-BE49-F238E27FC236}">
                <a16:creationId xmlns:a16="http://schemas.microsoft.com/office/drawing/2014/main" id="{6587CA33-570C-465D-AAD4-02E6FAC9CD7E}"/>
              </a:ext>
            </a:extLst>
          </p:cNvPr>
          <p:cNvSpPr/>
          <p:nvPr/>
        </p:nvSpPr>
        <p:spPr bwMode="auto">
          <a:xfrm>
            <a:off x="2551122" y="3861663"/>
            <a:ext cx="259042" cy="382328"/>
          </a:xfrm>
          <a:prstGeom prst="can">
            <a:avLst>
              <a:gd name="adj" fmla="val 39530"/>
            </a:avLst>
          </a:prstGeom>
          <a:solidFill>
            <a:srgbClr val="50E6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12" name="Cylinder 513">
            <a:extLst>
              <a:ext uri="{FF2B5EF4-FFF2-40B4-BE49-F238E27FC236}">
                <a16:creationId xmlns:a16="http://schemas.microsoft.com/office/drawing/2014/main" id="{6D4FC20D-2834-42FC-BD49-B1B9BF5A8A67}"/>
              </a:ext>
            </a:extLst>
          </p:cNvPr>
          <p:cNvSpPr/>
          <p:nvPr/>
        </p:nvSpPr>
        <p:spPr bwMode="auto">
          <a:xfrm>
            <a:off x="2876355" y="3861660"/>
            <a:ext cx="259042" cy="382328"/>
          </a:xfrm>
          <a:prstGeom prst="can">
            <a:avLst>
              <a:gd name="adj" fmla="val 39530"/>
            </a:avLst>
          </a:prstGeom>
          <a:solidFill>
            <a:srgbClr val="50E6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13" name="Cylinder 513">
            <a:extLst>
              <a:ext uri="{FF2B5EF4-FFF2-40B4-BE49-F238E27FC236}">
                <a16:creationId xmlns:a16="http://schemas.microsoft.com/office/drawing/2014/main" id="{51198EAF-8905-4DA1-9579-E8486FB9930B}"/>
              </a:ext>
            </a:extLst>
          </p:cNvPr>
          <p:cNvSpPr/>
          <p:nvPr/>
        </p:nvSpPr>
        <p:spPr bwMode="auto">
          <a:xfrm>
            <a:off x="2692559" y="4290451"/>
            <a:ext cx="282140" cy="416419"/>
          </a:xfrm>
          <a:prstGeom prst="can">
            <a:avLst>
              <a:gd name="adj" fmla="val 3953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16" name="Cylinder 513">
            <a:extLst>
              <a:ext uri="{FF2B5EF4-FFF2-40B4-BE49-F238E27FC236}">
                <a16:creationId xmlns:a16="http://schemas.microsoft.com/office/drawing/2014/main" id="{033C6CDB-367B-461C-8A9E-54DC70CE3534}"/>
              </a:ext>
            </a:extLst>
          </p:cNvPr>
          <p:cNvSpPr/>
          <p:nvPr/>
        </p:nvSpPr>
        <p:spPr bwMode="auto">
          <a:xfrm>
            <a:off x="2553146" y="4754031"/>
            <a:ext cx="282140" cy="416419"/>
          </a:xfrm>
          <a:prstGeom prst="can">
            <a:avLst>
              <a:gd name="adj" fmla="val 3953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17" name="Cylinder 513">
            <a:extLst>
              <a:ext uri="{FF2B5EF4-FFF2-40B4-BE49-F238E27FC236}">
                <a16:creationId xmlns:a16="http://schemas.microsoft.com/office/drawing/2014/main" id="{E86F4B57-7339-49B5-8885-0C93F18F9CB7}"/>
              </a:ext>
            </a:extLst>
          </p:cNvPr>
          <p:cNvSpPr/>
          <p:nvPr/>
        </p:nvSpPr>
        <p:spPr bwMode="auto">
          <a:xfrm>
            <a:off x="2876355" y="4754031"/>
            <a:ext cx="282140" cy="416419"/>
          </a:xfrm>
          <a:prstGeom prst="can">
            <a:avLst>
              <a:gd name="adj" fmla="val 3953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187" name="Text Placeholder 1">
            <a:extLst>
              <a:ext uri="{FF2B5EF4-FFF2-40B4-BE49-F238E27FC236}">
                <a16:creationId xmlns:a16="http://schemas.microsoft.com/office/drawing/2014/main" id="{F9A57B18-B1A3-45C3-B387-41A6C0501323}"/>
              </a:ext>
            </a:extLst>
          </p:cNvPr>
          <p:cNvSpPr txBox="1">
            <a:spLocks/>
          </p:cNvSpPr>
          <p:nvPr/>
        </p:nvSpPr>
        <p:spPr>
          <a:xfrm>
            <a:off x="6548831" y="1706859"/>
            <a:ext cx="1785418" cy="317459"/>
          </a:xfrm>
          <a:prstGeom prst="rect">
            <a:avLst/>
          </a:prstGeom>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M-series only</a:t>
            </a:r>
          </a:p>
        </p:txBody>
      </p:sp>
      <p:grpSp>
        <p:nvGrpSpPr>
          <p:cNvPr id="192" name="Group 191">
            <a:extLst>
              <a:ext uri="{FF2B5EF4-FFF2-40B4-BE49-F238E27FC236}">
                <a16:creationId xmlns:a16="http://schemas.microsoft.com/office/drawing/2014/main" id="{4D9E2930-1A03-4AA8-9BC5-3A0346F83D9D}"/>
              </a:ext>
            </a:extLst>
          </p:cNvPr>
          <p:cNvGrpSpPr/>
          <p:nvPr/>
        </p:nvGrpSpPr>
        <p:grpSpPr>
          <a:xfrm>
            <a:off x="8332773" y="2571466"/>
            <a:ext cx="570536" cy="455885"/>
            <a:chOff x="3627325" y="5299126"/>
            <a:chExt cx="570536" cy="455885"/>
          </a:xfrm>
        </p:grpSpPr>
        <p:pic>
          <p:nvPicPr>
            <p:cNvPr id="193" name="Graphic 192">
              <a:extLst>
                <a:ext uri="{FF2B5EF4-FFF2-40B4-BE49-F238E27FC236}">
                  <a16:creationId xmlns:a16="http://schemas.microsoft.com/office/drawing/2014/main" id="{5EB725AA-2A54-4B35-AE76-46770DF8808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7325" y="5371611"/>
              <a:ext cx="450343" cy="383400"/>
            </a:xfrm>
            <a:prstGeom prst="rect">
              <a:avLst/>
            </a:prstGeom>
          </p:spPr>
        </p:pic>
        <p:pic>
          <p:nvPicPr>
            <p:cNvPr id="194" name="Graphic 193" descr="Stars">
              <a:extLst>
                <a:ext uri="{FF2B5EF4-FFF2-40B4-BE49-F238E27FC236}">
                  <a16:creationId xmlns:a16="http://schemas.microsoft.com/office/drawing/2014/main" id="{DDEEE177-034B-450A-9B2B-E1BE707A168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57472" y="5299126"/>
              <a:ext cx="240389" cy="240389"/>
            </a:xfrm>
            <a:prstGeom prst="rect">
              <a:avLst/>
            </a:prstGeom>
          </p:spPr>
        </p:pic>
      </p:grpSp>
      <p:sp>
        <p:nvSpPr>
          <p:cNvPr id="195" name="Text Placeholder 1">
            <a:extLst>
              <a:ext uri="{FF2B5EF4-FFF2-40B4-BE49-F238E27FC236}">
                <a16:creationId xmlns:a16="http://schemas.microsoft.com/office/drawing/2014/main" id="{C5277D2C-21F0-4625-95F9-79DCCFE19369}"/>
              </a:ext>
            </a:extLst>
          </p:cNvPr>
          <p:cNvSpPr txBox="1">
            <a:spLocks/>
          </p:cNvSpPr>
          <p:nvPr/>
        </p:nvSpPr>
        <p:spPr>
          <a:xfrm>
            <a:off x="6548831" y="2163056"/>
            <a:ext cx="1786317" cy="317459"/>
          </a:xfrm>
          <a:prstGeom prst="rect">
            <a:avLst/>
          </a:prstGeom>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Beneficial for Log files</a:t>
            </a:r>
          </a:p>
        </p:txBody>
      </p:sp>
      <p:sp>
        <p:nvSpPr>
          <p:cNvPr id="196" name="Text Placeholder 1">
            <a:extLst>
              <a:ext uri="{FF2B5EF4-FFF2-40B4-BE49-F238E27FC236}">
                <a16:creationId xmlns:a16="http://schemas.microsoft.com/office/drawing/2014/main" id="{CF9F1FC1-5162-44B7-8B91-B1AE3A5DBF52}"/>
              </a:ext>
            </a:extLst>
          </p:cNvPr>
          <p:cNvSpPr txBox="1">
            <a:spLocks/>
          </p:cNvSpPr>
          <p:nvPr/>
        </p:nvSpPr>
        <p:spPr>
          <a:xfrm>
            <a:off x="6548831" y="2627498"/>
            <a:ext cx="1786317" cy="317459"/>
          </a:xfrm>
          <a:prstGeom prst="rect">
            <a:avLst/>
          </a:prstGeom>
        </p:spPr>
        <p:txBody>
          <a:bodyPr vert="horz" wrap="square" lIns="91440" tIns="45720" rIns="91440" bIns="45720" rtlCol="0">
            <a:spAutoFit/>
          </a:bodyPr>
          <a:lstStyle>
            <a:lvl1pPr marL="0" indent="0" algn="l" defTabSz="914400" rtl="0" eaLnBrk="1" latinLnBrk="0" hangingPunct="1">
              <a:lnSpc>
                <a:spcPct val="110000"/>
              </a:lnSpc>
              <a:spcBef>
                <a:spcPts val="1200"/>
              </a:spcBef>
              <a:buFont typeface="Arial" panose="020B0604020202020204" pitchFamily="34" charset="0"/>
              <a:buNone/>
              <a:defRPr sz="1800" kern="1200">
                <a:solidFill>
                  <a:schemeClr val="tx1"/>
                </a:solidFill>
                <a:latin typeface="+mn-lt"/>
                <a:ea typeface="+mn-ea"/>
                <a:cs typeface="Segoe UI" panose="020B0502040204020203" pitchFamily="34" charset="0"/>
              </a:defRPr>
            </a:lvl1pPr>
            <a:lvl2pPr marL="22849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2pPr>
            <a:lvl3pPr marL="45698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3pPr>
            <a:lvl4pPr marL="685474"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4pPr>
            <a:lvl5pPr marL="913968"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Disk support varies</a:t>
            </a:r>
          </a:p>
        </p:txBody>
      </p:sp>
      <p:sp>
        <p:nvSpPr>
          <p:cNvPr id="197" name="Rectangle 196">
            <a:extLst>
              <a:ext uri="{FF2B5EF4-FFF2-40B4-BE49-F238E27FC236}">
                <a16:creationId xmlns:a16="http://schemas.microsoft.com/office/drawing/2014/main" id="{837581A2-5DDB-4825-8B31-10BB8A1F7CCD}"/>
              </a:ext>
            </a:extLst>
          </p:cNvPr>
          <p:cNvSpPr/>
          <p:nvPr/>
        </p:nvSpPr>
        <p:spPr>
          <a:xfrm>
            <a:off x="6548830" y="1304339"/>
            <a:ext cx="4346697" cy="413959"/>
          </a:xfrm>
          <a:prstGeom prst="rect">
            <a:avLst/>
          </a:prstGeom>
        </p:spPr>
        <p:txBody>
          <a:bodyPr vert="horz" wrap="square" lIns="91440" tIns="45720" rIns="91440" bIns="45720" rtlCol="0">
            <a:spAutoFit/>
          </a:bodyPr>
          <a:lstStyle/>
          <a:p>
            <a:pPr marL="0" marR="0" lvl="0" indent="0" algn="l" defTabSz="914400" rtl="0" eaLnBrk="1" fontAlgn="auto" latinLnBrk="0" hangingPunct="1">
              <a:lnSpc>
                <a:spcPct val="11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3. Enable Write Acceleration</a:t>
            </a:r>
          </a:p>
        </p:txBody>
      </p:sp>
      <p:sp>
        <p:nvSpPr>
          <p:cNvPr id="198" name="Text Placeholder 1">
            <a:extLst>
              <a:ext uri="{FF2B5EF4-FFF2-40B4-BE49-F238E27FC236}">
                <a16:creationId xmlns:a16="http://schemas.microsoft.com/office/drawing/2014/main" id="{A8CA8342-1AB7-4748-9A1C-0D9F9DA3F6D4}"/>
              </a:ext>
            </a:extLst>
          </p:cNvPr>
          <p:cNvSpPr txBox="1">
            <a:spLocks/>
          </p:cNvSpPr>
          <p:nvPr/>
        </p:nvSpPr>
        <p:spPr>
          <a:xfrm>
            <a:off x="9065320" y="1754181"/>
            <a:ext cx="2616248" cy="285335"/>
          </a:xfrm>
          <a:prstGeom prst="rect">
            <a:avLst/>
          </a:prstGeom>
          <a:solidFill>
            <a:schemeClr val="bg1">
              <a:lumMod val="95000"/>
            </a:schemeClr>
          </a:solidFill>
        </p:spPr>
        <p:txBody>
          <a:bodyPr vert="horz" wrap="square" lIns="91440" tIns="45720" rIns="91440" bIns="45720" rtlCol="0">
            <a:spAutoFit/>
          </a:bodyPr>
          <a:lstStyle>
            <a:lvl1pPr marL="0" indent="0" algn="l" defTabSz="914400" rtl="0" eaLnBrk="1" latinLnBrk="0" hangingPunct="1">
              <a:lnSpc>
                <a:spcPct val="110000"/>
              </a:lnSpc>
              <a:spcBef>
                <a:spcPts val="1200"/>
              </a:spcBef>
              <a:buFont typeface="Arial" panose="020B0604020202020204" pitchFamily="34" charset="0"/>
              <a:buNone/>
              <a:defRPr sz="1800" kern="1200">
                <a:solidFill>
                  <a:schemeClr val="tx1"/>
                </a:solidFill>
                <a:latin typeface="+mn-lt"/>
                <a:ea typeface="+mn-ea"/>
                <a:cs typeface="Segoe UI" panose="020B0502040204020203" pitchFamily="34" charset="0"/>
              </a:defRPr>
            </a:lvl1pPr>
            <a:lvl2pPr marL="22849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2pPr>
            <a:lvl3pPr marL="45698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3pPr>
            <a:lvl4pPr marL="685474"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4pPr>
            <a:lvl5pPr marL="913968"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Enabled like caching in the Azure portal</a:t>
            </a:r>
          </a:p>
        </p:txBody>
      </p:sp>
      <p:sp>
        <p:nvSpPr>
          <p:cNvPr id="199" name="Text Placeholder 1">
            <a:extLst>
              <a:ext uri="{FF2B5EF4-FFF2-40B4-BE49-F238E27FC236}">
                <a16:creationId xmlns:a16="http://schemas.microsoft.com/office/drawing/2014/main" id="{0C871574-D2B4-4779-A7BC-C27A2C9E1621}"/>
              </a:ext>
            </a:extLst>
          </p:cNvPr>
          <p:cNvSpPr txBox="1">
            <a:spLocks/>
          </p:cNvSpPr>
          <p:nvPr/>
        </p:nvSpPr>
        <p:spPr>
          <a:xfrm>
            <a:off x="9066220" y="2210378"/>
            <a:ext cx="2615348" cy="285335"/>
          </a:xfrm>
          <a:prstGeom prst="rect">
            <a:avLst/>
          </a:prstGeom>
          <a:solidFill>
            <a:schemeClr val="bg1">
              <a:lumMod val="85000"/>
            </a:schemeClr>
          </a:solidFill>
        </p:spPr>
        <p:txBody>
          <a:bodyPr vert="horz" wrap="square" lIns="91440" tIns="45720" rIns="91440" bIns="45720" rtlCol="0">
            <a:spAutoFit/>
          </a:bodyPr>
          <a:lstStyle>
            <a:lvl1pPr marL="0" indent="0" algn="l" defTabSz="914400" rtl="0" eaLnBrk="1" latinLnBrk="0" hangingPunct="1">
              <a:lnSpc>
                <a:spcPct val="110000"/>
              </a:lnSpc>
              <a:spcBef>
                <a:spcPts val="1200"/>
              </a:spcBef>
              <a:buFont typeface="Arial" panose="020B0604020202020204" pitchFamily="34" charset="0"/>
              <a:buNone/>
              <a:defRPr sz="1800" kern="1200">
                <a:solidFill>
                  <a:schemeClr val="tx1"/>
                </a:solidFill>
                <a:latin typeface="+mn-lt"/>
                <a:ea typeface="+mn-ea"/>
                <a:cs typeface="Segoe UI" panose="020B0502040204020203" pitchFamily="34" charset="0"/>
              </a:defRPr>
            </a:lvl1pPr>
            <a:lvl2pPr marL="22849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2pPr>
            <a:lvl3pPr marL="45698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3pPr>
            <a:lvl4pPr marL="685474"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4pPr>
            <a:lvl5pPr marL="913968"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Improved disk latencies</a:t>
            </a:r>
          </a:p>
        </p:txBody>
      </p:sp>
      <p:sp>
        <p:nvSpPr>
          <p:cNvPr id="200" name="Text Placeholder 1">
            <a:extLst>
              <a:ext uri="{FF2B5EF4-FFF2-40B4-BE49-F238E27FC236}">
                <a16:creationId xmlns:a16="http://schemas.microsoft.com/office/drawing/2014/main" id="{1CC834C4-6AA2-4FE6-9E4A-EF0A8558BC63}"/>
              </a:ext>
            </a:extLst>
          </p:cNvPr>
          <p:cNvSpPr txBox="1">
            <a:spLocks/>
          </p:cNvSpPr>
          <p:nvPr/>
        </p:nvSpPr>
        <p:spPr>
          <a:xfrm>
            <a:off x="9066220" y="2691918"/>
            <a:ext cx="2615348" cy="285335"/>
          </a:xfrm>
          <a:prstGeom prst="rect">
            <a:avLst/>
          </a:prstGeom>
          <a:solidFill>
            <a:schemeClr val="bg1">
              <a:lumMod val="75000"/>
            </a:schemeClr>
          </a:solidFill>
        </p:spPr>
        <p:txBody>
          <a:bodyPr vert="horz" wrap="square" lIns="91440" tIns="45720" rIns="91440" bIns="45720" rtlCol="0">
            <a:spAutoFit/>
          </a:bodyPr>
          <a:lstStyle>
            <a:lvl1pPr marL="0" indent="0" algn="l" defTabSz="914400" rtl="0" eaLnBrk="1" latinLnBrk="0" hangingPunct="1">
              <a:lnSpc>
                <a:spcPct val="110000"/>
              </a:lnSpc>
              <a:spcBef>
                <a:spcPts val="1200"/>
              </a:spcBef>
              <a:buFont typeface="Arial" panose="020B0604020202020204" pitchFamily="34" charset="0"/>
              <a:buNone/>
              <a:defRPr sz="1800" kern="1200">
                <a:solidFill>
                  <a:schemeClr val="tx1"/>
                </a:solidFill>
                <a:latin typeface="+mn-lt"/>
                <a:ea typeface="+mn-ea"/>
                <a:cs typeface="Segoe UI" panose="020B0502040204020203" pitchFamily="34" charset="0"/>
              </a:defRPr>
            </a:lvl1pPr>
            <a:lvl2pPr marL="22849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2pPr>
            <a:lvl3pPr marL="45698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3pPr>
            <a:lvl4pPr marL="685474"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4pPr>
            <a:lvl5pPr marL="913968"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Refer to M-series documentation</a:t>
            </a:r>
          </a:p>
        </p:txBody>
      </p:sp>
      <p:sp>
        <p:nvSpPr>
          <p:cNvPr id="201" name="Rectangle: Rounded Corners 200">
            <a:extLst>
              <a:ext uri="{FF2B5EF4-FFF2-40B4-BE49-F238E27FC236}">
                <a16:creationId xmlns:a16="http://schemas.microsoft.com/office/drawing/2014/main" id="{B75BE442-6B08-411F-AEA5-20A8F91D46EB}"/>
              </a:ext>
            </a:extLst>
          </p:cNvPr>
          <p:cNvSpPr/>
          <p:nvPr/>
        </p:nvSpPr>
        <p:spPr>
          <a:xfrm>
            <a:off x="6423770" y="1237315"/>
            <a:ext cx="5387659" cy="1896408"/>
          </a:xfrm>
          <a:prstGeom prst="round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9" name="Graphic 18">
            <a:extLst>
              <a:ext uri="{FF2B5EF4-FFF2-40B4-BE49-F238E27FC236}">
                <a16:creationId xmlns:a16="http://schemas.microsoft.com/office/drawing/2014/main" id="{530F142B-8CCC-4F06-981C-6C23AAA543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48085" y="1726618"/>
            <a:ext cx="403896" cy="403896"/>
          </a:xfrm>
          <a:prstGeom prst="rect">
            <a:avLst/>
          </a:prstGeom>
        </p:spPr>
      </p:pic>
      <p:sp>
        <p:nvSpPr>
          <p:cNvPr id="20" name="Cylinder 513">
            <a:extLst>
              <a:ext uri="{FF2B5EF4-FFF2-40B4-BE49-F238E27FC236}">
                <a16:creationId xmlns:a16="http://schemas.microsoft.com/office/drawing/2014/main" id="{CC7413E2-A9D1-4D4D-88B1-2C097C06E16E}"/>
              </a:ext>
            </a:extLst>
          </p:cNvPr>
          <p:cNvSpPr/>
          <p:nvPr/>
        </p:nvSpPr>
        <p:spPr bwMode="auto">
          <a:xfrm>
            <a:off x="8408963" y="2176889"/>
            <a:ext cx="282140" cy="416419"/>
          </a:xfrm>
          <a:prstGeom prst="can">
            <a:avLst>
              <a:gd name="adj" fmla="val 3953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265" name="Text Placeholder 1">
            <a:extLst>
              <a:ext uri="{FF2B5EF4-FFF2-40B4-BE49-F238E27FC236}">
                <a16:creationId xmlns:a16="http://schemas.microsoft.com/office/drawing/2014/main" id="{DC5860EB-3C72-4ED2-8250-76FB6C151A28}"/>
              </a:ext>
            </a:extLst>
          </p:cNvPr>
          <p:cNvSpPr txBox="1">
            <a:spLocks/>
          </p:cNvSpPr>
          <p:nvPr/>
        </p:nvSpPr>
        <p:spPr>
          <a:xfrm>
            <a:off x="6548831" y="3870001"/>
            <a:ext cx="1799255" cy="317459"/>
          </a:xfrm>
          <a:prstGeom prst="rect">
            <a:avLst/>
          </a:prstGeom>
          <a:solidFill>
            <a:schemeClr val="bg1"/>
          </a:solidFill>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Azure Portal</a:t>
            </a:r>
          </a:p>
        </p:txBody>
      </p:sp>
      <p:grpSp>
        <p:nvGrpSpPr>
          <p:cNvPr id="266" name="Group 265">
            <a:extLst>
              <a:ext uri="{FF2B5EF4-FFF2-40B4-BE49-F238E27FC236}">
                <a16:creationId xmlns:a16="http://schemas.microsoft.com/office/drawing/2014/main" id="{8A5C7ACA-FA43-424C-BBF6-7720654B337B}"/>
              </a:ext>
            </a:extLst>
          </p:cNvPr>
          <p:cNvGrpSpPr/>
          <p:nvPr/>
        </p:nvGrpSpPr>
        <p:grpSpPr>
          <a:xfrm>
            <a:off x="8348086" y="4754031"/>
            <a:ext cx="570536" cy="455885"/>
            <a:chOff x="3627325" y="5299126"/>
            <a:chExt cx="570536" cy="455885"/>
          </a:xfrm>
        </p:grpSpPr>
        <p:pic>
          <p:nvPicPr>
            <p:cNvPr id="267" name="Graphic 266">
              <a:extLst>
                <a:ext uri="{FF2B5EF4-FFF2-40B4-BE49-F238E27FC236}">
                  <a16:creationId xmlns:a16="http://schemas.microsoft.com/office/drawing/2014/main" id="{FDD97E80-039F-4120-9A27-470659E291E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7325" y="5371611"/>
              <a:ext cx="450343" cy="383400"/>
            </a:xfrm>
            <a:prstGeom prst="rect">
              <a:avLst/>
            </a:prstGeom>
          </p:spPr>
        </p:pic>
        <p:pic>
          <p:nvPicPr>
            <p:cNvPr id="268" name="Graphic 267" descr="Stars">
              <a:extLst>
                <a:ext uri="{FF2B5EF4-FFF2-40B4-BE49-F238E27FC236}">
                  <a16:creationId xmlns:a16="http://schemas.microsoft.com/office/drawing/2014/main" id="{6485B44C-CAA4-4931-BBFD-44E0DD16DD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57472" y="5299126"/>
              <a:ext cx="240389" cy="240389"/>
            </a:xfrm>
            <a:prstGeom prst="rect">
              <a:avLst/>
            </a:prstGeom>
          </p:spPr>
        </p:pic>
      </p:grpSp>
      <p:sp>
        <p:nvSpPr>
          <p:cNvPr id="269" name="Text Placeholder 1">
            <a:extLst>
              <a:ext uri="{FF2B5EF4-FFF2-40B4-BE49-F238E27FC236}">
                <a16:creationId xmlns:a16="http://schemas.microsoft.com/office/drawing/2014/main" id="{7B5EECD3-172E-43B5-98C6-769D8A7E852F}"/>
              </a:ext>
            </a:extLst>
          </p:cNvPr>
          <p:cNvSpPr txBox="1">
            <a:spLocks/>
          </p:cNvSpPr>
          <p:nvPr/>
        </p:nvSpPr>
        <p:spPr>
          <a:xfrm>
            <a:off x="6548830" y="4298460"/>
            <a:ext cx="1786318" cy="317459"/>
          </a:xfrm>
          <a:prstGeom prst="rect">
            <a:avLst/>
          </a:prstGeom>
          <a:solidFill>
            <a:schemeClr val="bg1"/>
          </a:solidFill>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Built-in Best Practices</a:t>
            </a:r>
          </a:p>
        </p:txBody>
      </p:sp>
      <p:sp>
        <p:nvSpPr>
          <p:cNvPr id="270" name="Text Placeholder 1">
            <a:extLst>
              <a:ext uri="{FF2B5EF4-FFF2-40B4-BE49-F238E27FC236}">
                <a16:creationId xmlns:a16="http://schemas.microsoft.com/office/drawing/2014/main" id="{72EBE450-11DD-4E73-8714-2A94A46A4981}"/>
              </a:ext>
            </a:extLst>
          </p:cNvPr>
          <p:cNvSpPr txBox="1">
            <a:spLocks/>
          </p:cNvSpPr>
          <p:nvPr/>
        </p:nvSpPr>
        <p:spPr>
          <a:xfrm>
            <a:off x="6548831" y="4762902"/>
            <a:ext cx="1786318" cy="554447"/>
          </a:xfrm>
          <a:prstGeom prst="rect">
            <a:avLst/>
          </a:prstGeom>
        </p:spPr>
        <p:txBody>
          <a:bodyPr vert="horz" wrap="square" lIns="91440" tIns="45720" rIns="91440" bIns="45720" rtlCol="0">
            <a:spAutoFit/>
          </a:bodyPr>
          <a:lstStyle>
            <a:defPPr>
              <a:defRPr lang="en-US"/>
            </a:defPPr>
            <a:lvl1pPr indent="0">
              <a:lnSpc>
                <a:spcPct val="110000"/>
              </a:lnSpc>
              <a:spcBef>
                <a:spcPts val="1200"/>
              </a:spcBef>
              <a:buFont typeface="Arial" panose="020B0604020202020204" pitchFamily="34" charset="0"/>
              <a:buNone/>
              <a:defRPr sz="1400">
                <a:cs typeface="Segoe UI" panose="020B0502040204020203" pitchFamily="34" charset="0"/>
              </a:defRPr>
            </a:lvl1pPr>
            <a:lvl2pPr marL="228490" indent="0">
              <a:lnSpc>
                <a:spcPct val="90000"/>
              </a:lnSpc>
              <a:spcBef>
                <a:spcPts val="500"/>
              </a:spcBef>
              <a:buFont typeface="Arial" panose="020B0604020202020204" pitchFamily="34" charset="0"/>
              <a:buNone/>
              <a:defRPr sz="1600">
                <a:latin typeface="Segoe UI" panose="020B0502040204020203" pitchFamily="34" charset="0"/>
                <a:cs typeface="Segoe UI" panose="020B0502040204020203" pitchFamily="34" charset="0"/>
              </a:defRPr>
            </a:lvl2pPr>
            <a:lvl3pPr marL="456983" indent="0">
              <a:lnSpc>
                <a:spcPct val="90000"/>
              </a:lnSpc>
              <a:spcBef>
                <a:spcPts val="500"/>
              </a:spcBef>
              <a:buFont typeface="Arial" panose="020B0604020202020204" pitchFamily="34" charset="0"/>
              <a:buNone/>
              <a:defRPr sz="1200">
                <a:latin typeface="Segoe UI" panose="020B0502040204020203" pitchFamily="34" charset="0"/>
                <a:cs typeface="Segoe UI" panose="020B0502040204020203" pitchFamily="34" charset="0"/>
              </a:defRPr>
            </a:lvl3pPr>
            <a:lvl4pPr marL="685474"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4pPr>
            <a:lvl5pPr marL="913968" indent="0">
              <a:lnSpc>
                <a:spcPct val="90000"/>
              </a:lnSpc>
              <a:spcBef>
                <a:spcPts val="500"/>
              </a:spcBef>
              <a:buFont typeface="Arial" panose="020B0604020202020204" pitchFamily="34" charset="0"/>
              <a:buNone/>
              <a:defRPr sz="1100">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Disk location &amp;</a:t>
            </a:r>
            <a:b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b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Features</a:t>
            </a:r>
          </a:p>
        </p:txBody>
      </p:sp>
      <p:sp>
        <p:nvSpPr>
          <p:cNvPr id="271" name="Rectangle 270">
            <a:extLst>
              <a:ext uri="{FF2B5EF4-FFF2-40B4-BE49-F238E27FC236}">
                <a16:creationId xmlns:a16="http://schemas.microsoft.com/office/drawing/2014/main" id="{0B2C10CA-94F6-45BB-A3A2-6BF728F6A706}"/>
              </a:ext>
            </a:extLst>
          </p:cNvPr>
          <p:cNvSpPr/>
          <p:nvPr/>
        </p:nvSpPr>
        <p:spPr>
          <a:xfrm>
            <a:off x="6548830" y="3439743"/>
            <a:ext cx="5387659" cy="413959"/>
          </a:xfrm>
          <a:prstGeom prst="rect">
            <a:avLst/>
          </a:prstGeom>
        </p:spPr>
        <p:txBody>
          <a:bodyPr vert="horz" wrap="square" lIns="91440" tIns="45720" rIns="91440" bIns="45720" rtlCol="0">
            <a:spAutoFit/>
          </a:bodyPr>
          <a:lstStyle/>
          <a:p>
            <a:pPr marL="0" marR="0" lvl="0" indent="0" algn="l" defTabSz="914400" rtl="0" eaLnBrk="1" fontAlgn="auto" latinLnBrk="0" hangingPunct="1">
              <a:lnSpc>
                <a:spcPct val="11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4. Leverage Storage Configuration (Best Practices)</a:t>
            </a:r>
          </a:p>
        </p:txBody>
      </p:sp>
      <p:sp>
        <p:nvSpPr>
          <p:cNvPr id="272" name="Text Placeholder 1">
            <a:extLst>
              <a:ext uri="{FF2B5EF4-FFF2-40B4-BE49-F238E27FC236}">
                <a16:creationId xmlns:a16="http://schemas.microsoft.com/office/drawing/2014/main" id="{2E15C714-4309-482C-8593-7503AB731B32}"/>
              </a:ext>
            </a:extLst>
          </p:cNvPr>
          <p:cNvSpPr txBox="1">
            <a:spLocks/>
          </p:cNvSpPr>
          <p:nvPr/>
        </p:nvSpPr>
        <p:spPr>
          <a:xfrm>
            <a:off x="9065320" y="3889585"/>
            <a:ext cx="2642616" cy="285335"/>
          </a:xfrm>
          <a:prstGeom prst="rect">
            <a:avLst/>
          </a:prstGeom>
          <a:solidFill>
            <a:schemeClr val="bg1">
              <a:lumMod val="95000"/>
            </a:schemeClr>
          </a:solidFill>
        </p:spPr>
        <p:txBody>
          <a:bodyPr vert="horz" wrap="square" lIns="91440" tIns="45720" rIns="91440" bIns="45720" rtlCol="0">
            <a:spAutoFit/>
          </a:bodyPr>
          <a:lstStyle>
            <a:lvl1pPr marL="0" indent="0" algn="l" defTabSz="914400" rtl="0" eaLnBrk="1" latinLnBrk="0" hangingPunct="1">
              <a:lnSpc>
                <a:spcPct val="110000"/>
              </a:lnSpc>
              <a:spcBef>
                <a:spcPts val="1200"/>
              </a:spcBef>
              <a:buFont typeface="Arial" panose="020B0604020202020204" pitchFamily="34" charset="0"/>
              <a:buNone/>
              <a:defRPr sz="1800" kern="1200">
                <a:solidFill>
                  <a:schemeClr val="tx1"/>
                </a:solidFill>
                <a:latin typeface="+mn-lt"/>
                <a:ea typeface="+mn-ea"/>
                <a:cs typeface="Segoe UI" panose="020B0502040204020203" pitchFamily="34" charset="0"/>
              </a:defRPr>
            </a:lvl1pPr>
            <a:lvl2pPr marL="22849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2pPr>
            <a:lvl3pPr marL="45698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3pPr>
            <a:lvl4pPr marL="685474"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4pPr>
            <a:lvl5pPr marL="913968"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Enabled in the Azure portal</a:t>
            </a:r>
          </a:p>
        </p:txBody>
      </p:sp>
      <p:sp>
        <p:nvSpPr>
          <p:cNvPr id="273" name="Text Placeholder 1">
            <a:extLst>
              <a:ext uri="{FF2B5EF4-FFF2-40B4-BE49-F238E27FC236}">
                <a16:creationId xmlns:a16="http://schemas.microsoft.com/office/drawing/2014/main" id="{93E8A61A-71D1-4129-A36F-7889AD1544AC}"/>
              </a:ext>
            </a:extLst>
          </p:cNvPr>
          <p:cNvSpPr txBox="1">
            <a:spLocks/>
          </p:cNvSpPr>
          <p:nvPr/>
        </p:nvSpPr>
        <p:spPr>
          <a:xfrm>
            <a:off x="9066220" y="4345782"/>
            <a:ext cx="2642616" cy="285335"/>
          </a:xfrm>
          <a:prstGeom prst="rect">
            <a:avLst/>
          </a:prstGeom>
          <a:solidFill>
            <a:schemeClr val="bg1">
              <a:lumMod val="85000"/>
            </a:schemeClr>
          </a:solidFill>
        </p:spPr>
        <p:txBody>
          <a:bodyPr vert="horz" wrap="square" lIns="91440" tIns="45720" rIns="91440" bIns="45720" rtlCol="0">
            <a:spAutoFit/>
          </a:bodyPr>
          <a:lstStyle>
            <a:lvl1pPr marL="0" indent="0" algn="l" defTabSz="914400" rtl="0" eaLnBrk="1" latinLnBrk="0" hangingPunct="1">
              <a:lnSpc>
                <a:spcPct val="110000"/>
              </a:lnSpc>
              <a:spcBef>
                <a:spcPts val="1200"/>
              </a:spcBef>
              <a:buFont typeface="Arial" panose="020B0604020202020204" pitchFamily="34" charset="0"/>
              <a:buNone/>
              <a:defRPr sz="1800" kern="1200">
                <a:solidFill>
                  <a:schemeClr val="tx1"/>
                </a:solidFill>
                <a:latin typeface="+mn-lt"/>
                <a:ea typeface="+mn-ea"/>
                <a:cs typeface="Segoe UI" panose="020B0502040204020203" pitchFamily="34" charset="0"/>
              </a:defRPr>
            </a:lvl1pPr>
            <a:lvl2pPr marL="22849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2pPr>
            <a:lvl3pPr marL="45698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3pPr>
            <a:lvl4pPr marL="685474"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4pPr>
            <a:lvl5pPr marL="913968"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err="1">
                <a:ln>
                  <a:noFill/>
                </a:ln>
                <a:solidFill>
                  <a:srgbClr val="000000"/>
                </a:solidFill>
                <a:effectLst/>
                <a:uLnTx/>
                <a:uFillTx/>
                <a:latin typeface="Calibri" panose="020F0502020204030204"/>
                <a:ea typeface="+mn-ea"/>
                <a:cs typeface="Segoe UI" panose="020B0502040204020203" pitchFamily="34" charset="0"/>
              </a:rPr>
              <a:t>Blocksize</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 interleave, </a:t>
            </a:r>
            <a:r>
              <a:rPr kumimoji="0" lang="en-US" sz="1200" b="0" i="0" u="none" strike="noStrike" kern="1200" cap="none" spc="0" normalizeH="0" baseline="0" noProof="0" dirty="0" err="1">
                <a:ln>
                  <a:noFill/>
                </a:ln>
                <a:solidFill>
                  <a:srgbClr val="000000"/>
                </a:solidFill>
                <a:effectLst/>
                <a:uLnTx/>
                <a:uFillTx/>
                <a:latin typeface="Calibri" panose="020F0502020204030204"/>
                <a:ea typeface="+mn-ea"/>
                <a:cs typeface="Segoe UI" panose="020B0502040204020203" pitchFamily="34" charset="0"/>
              </a:rPr>
              <a:t>numberofcolumns</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endParaRPr>
          </a:p>
        </p:txBody>
      </p:sp>
      <p:sp>
        <p:nvSpPr>
          <p:cNvPr id="274" name="Text Placeholder 1">
            <a:extLst>
              <a:ext uri="{FF2B5EF4-FFF2-40B4-BE49-F238E27FC236}">
                <a16:creationId xmlns:a16="http://schemas.microsoft.com/office/drawing/2014/main" id="{F4F7D544-AA61-4284-9FC0-123F80D6CBD3}"/>
              </a:ext>
            </a:extLst>
          </p:cNvPr>
          <p:cNvSpPr txBox="1">
            <a:spLocks/>
          </p:cNvSpPr>
          <p:nvPr/>
        </p:nvSpPr>
        <p:spPr>
          <a:xfrm>
            <a:off x="9066220" y="4827322"/>
            <a:ext cx="2642616" cy="285335"/>
          </a:xfrm>
          <a:prstGeom prst="rect">
            <a:avLst/>
          </a:prstGeom>
          <a:solidFill>
            <a:schemeClr val="bg1">
              <a:lumMod val="75000"/>
            </a:schemeClr>
          </a:solidFill>
        </p:spPr>
        <p:txBody>
          <a:bodyPr vert="horz" wrap="square" lIns="91440" tIns="45720" rIns="91440" bIns="45720" rtlCol="0">
            <a:spAutoFit/>
          </a:bodyPr>
          <a:lstStyle>
            <a:lvl1pPr marL="0" indent="0" algn="l" defTabSz="914400" rtl="0" eaLnBrk="1" latinLnBrk="0" hangingPunct="1">
              <a:lnSpc>
                <a:spcPct val="110000"/>
              </a:lnSpc>
              <a:spcBef>
                <a:spcPts val="1200"/>
              </a:spcBef>
              <a:buFont typeface="Arial" panose="020B0604020202020204" pitchFamily="34" charset="0"/>
              <a:buNone/>
              <a:defRPr sz="1800" kern="1200">
                <a:solidFill>
                  <a:schemeClr val="tx1"/>
                </a:solidFill>
                <a:latin typeface="+mn-lt"/>
                <a:ea typeface="+mn-ea"/>
                <a:cs typeface="Segoe UI" panose="020B0502040204020203" pitchFamily="34" charset="0"/>
              </a:defRPr>
            </a:lvl1pPr>
            <a:lvl2pPr marL="22849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2pPr>
            <a:lvl3pPr marL="45698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3pPr>
            <a:lvl4pPr marL="685474"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4pPr>
            <a:lvl5pPr marL="913968"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Segoe UI" panose="020B0502040204020203" pitchFamily="34" charset="0"/>
              </a:rPr>
              <a:t>File separation, network acceleration</a:t>
            </a:r>
          </a:p>
        </p:txBody>
      </p:sp>
      <p:sp>
        <p:nvSpPr>
          <p:cNvPr id="275" name="Rectangle: Rounded Corners 274">
            <a:extLst>
              <a:ext uri="{FF2B5EF4-FFF2-40B4-BE49-F238E27FC236}">
                <a16:creationId xmlns:a16="http://schemas.microsoft.com/office/drawing/2014/main" id="{B13B4509-1A07-43C0-9C03-E2A27E3187CC}"/>
              </a:ext>
            </a:extLst>
          </p:cNvPr>
          <p:cNvSpPr/>
          <p:nvPr/>
        </p:nvSpPr>
        <p:spPr>
          <a:xfrm>
            <a:off x="6423770" y="3372719"/>
            <a:ext cx="5387659" cy="1975944"/>
          </a:xfrm>
          <a:prstGeom prst="round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3" name="Graphic 22">
            <a:extLst>
              <a:ext uri="{FF2B5EF4-FFF2-40B4-BE49-F238E27FC236}">
                <a16:creationId xmlns:a16="http://schemas.microsoft.com/office/drawing/2014/main" id="{7FB492E1-6747-4342-9E65-96F1A8FE6D1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38146" y="3855568"/>
            <a:ext cx="444970" cy="444970"/>
          </a:xfrm>
          <a:prstGeom prst="rect">
            <a:avLst/>
          </a:prstGeom>
        </p:spPr>
      </p:pic>
      <p:pic>
        <p:nvPicPr>
          <p:cNvPr id="25" name="Graphic 24">
            <a:extLst>
              <a:ext uri="{FF2B5EF4-FFF2-40B4-BE49-F238E27FC236}">
                <a16:creationId xmlns:a16="http://schemas.microsoft.com/office/drawing/2014/main" id="{E2C2EE45-FCC0-42F0-9028-18123FA8CD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48086" y="4298460"/>
            <a:ext cx="491666" cy="491666"/>
          </a:xfrm>
          <a:prstGeom prst="rect">
            <a:avLst/>
          </a:prstGeom>
        </p:spPr>
      </p:pic>
    </p:spTree>
    <p:extLst>
      <p:ext uri="{BB962C8B-B14F-4D97-AF65-F5344CB8AC3E}">
        <p14:creationId xmlns:p14="http://schemas.microsoft.com/office/powerpoint/2010/main" val="3095134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anim calcmode="lin" valueType="num">
                                      <p:cBhvr>
                                        <p:cTn id="8" dur="1000" fill="hold"/>
                                        <p:tgtEl>
                                          <p:spTgt spid="144"/>
                                        </p:tgtEl>
                                        <p:attrNameLst>
                                          <p:attrName>ppt_x</p:attrName>
                                        </p:attrNameLst>
                                      </p:cBhvr>
                                      <p:tavLst>
                                        <p:tav tm="0">
                                          <p:val>
                                            <p:strVal val="#ppt_x"/>
                                          </p:val>
                                        </p:tav>
                                        <p:tav tm="100000">
                                          <p:val>
                                            <p:strVal val="#ppt_x"/>
                                          </p:val>
                                        </p:tav>
                                      </p:tavLst>
                                    </p:anim>
                                    <p:anim calcmode="lin" valueType="num">
                                      <p:cBhvr>
                                        <p:cTn id="9" dur="1000" fill="hold"/>
                                        <p:tgtEl>
                                          <p:spTgt spid="1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1000"/>
                                        <p:tgtEl>
                                          <p:spTgt spid="145"/>
                                        </p:tgtEl>
                                      </p:cBhvr>
                                    </p:animEffect>
                                    <p:anim calcmode="lin" valueType="num">
                                      <p:cBhvr>
                                        <p:cTn id="14" dur="1000" fill="hold"/>
                                        <p:tgtEl>
                                          <p:spTgt spid="145"/>
                                        </p:tgtEl>
                                        <p:attrNameLst>
                                          <p:attrName>ppt_x</p:attrName>
                                        </p:attrNameLst>
                                      </p:cBhvr>
                                      <p:tavLst>
                                        <p:tav tm="0">
                                          <p:val>
                                            <p:strVal val="#ppt_x"/>
                                          </p:val>
                                        </p:tav>
                                        <p:tav tm="100000">
                                          <p:val>
                                            <p:strVal val="#ppt_x"/>
                                          </p:val>
                                        </p:tav>
                                      </p:tavLst>
                                    </p:anim>
                                    <p:anim calcmode="lin" valueType="num">
                                      <p:cBhvr>
                                        <p:cTn id="15" dur="1000" fill="hold"/>
                                        <p:tgtEl>
                                          <p:spTgt spid="14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1000"/>
                                        <p:tgtEl>
                                          <p:spTgt spid="146"/>
                                        </p:tgtEl>
                                      </p:cBhvr>
                                    </p:animEffect>
                                    <p:anim calcmode="lin" valueType="num">
                                      <p:cBhvr>
                                        <p:cTn id="20" dur="1000" fill="hold"/>
                                        <p:tgtEl>
                                          <p:spTgt spid="146"/>
                                        </p:tgtEl>
                                        <p:attrNameLst>
                                          <p:attrName>ppt_x</p:attrName>
                                        </p:attrNameLst>
                                      </p:cBhvr>
                                      <p:tavLst>
                                        <p:tav tm="0">
                                          <p:val>
                                            <p:strVal val="#ppt_x"/>
                                          </p:val>
                                        </p:tav>
                                        <p:tav tm="100000">
                                          <p:val>
                                            <p:strVal val="#ppt_x"/>
                                          </p:val>
                                        </p:tav>
                                      </p:tavLst>
                                    </p:anim>
                                    <p:anim calcmode="lin" valueType="num">
                                      <p:cBhvr>
                                        <p:cTn id="21" dur="1000" fill="hold"/>
                                        <p:tgtEl>
                                          <p:spTgt spid="14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8"/>
                                        </p:tgtEl>
                                        <p:attrNameLst>
                                          <p:attrName>style.visibility</p:attrName>
                                        </p:attrNameLst>
                                      </p:cBhvr>
                                      <p:to>
                                        <p:strVal val="visible"/>
                                      </p:to>
                                    </p:set>
                                    <p:animEffect transition="in" filter="fade">
                                      <p:cBhvr>
                                        <p:cTn id="26" dur="1000"/>
                                        <p:tgtEl>
                                          <p:spTgt spid="158"/>
                                        </p:tgtEl>
                                      </p:cBhvr>
                                    </p:animEffect>
                                    <p:anim calcmode="lin" valueType="num">
                                      <p:cBhvr>
                                        <p:cTn id="27" dur="1000" fill="hold"/>
                                        <p:tgtEl>
                                          <p:spTgt spid="158"/>
                                        </p:tgtEl>
                                        <p:attrNameLst>
                                          <p:attrName>ppt_x</p:attrName>
                                        </p:attrNameLst>
                                      </p:cBhvr>
                                      <p:tavLst>
                                        <p:tav tm="0">
                                          <p:val>
                                            <p:strVal val="#ppt_x"/>
                                          </p:val>
                                        </p:tav>
                                        <p:tav tm="100000">
                                          <p:val>
                                            <p:strVal val="#ppt_x"/>
                                          </p:val>
                                        </p:tav>
                                      </p:tavLst>
                                    </p:anim>
                                    <p:anim calcmode="lin" valueType="num">
                                      <p:cBhvr>
                                        <p:cTn id="28" dur="1000" fill="hold"/>
                                        <p:tgtEl>
                                          <p:spTgt spid="158"/>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fade">
                                      <p:cBhvr>
                                        <p:cTn id="32" dur="1000"/>
                                        <p:tgtEl>
                                          <p:spTgt spid="159"/>
                                        </p:tgtEl>
                                      </p:cBhvr>
                                    </p:animEffect>
                                    <p:anim calcmode="lin" valueType="num">
                                      <p:cBhvr>
                                        <p:cTn id="33" dur="1000" fill="hold"/>
                                        <p:tgtEl>
                                          <p:spTgt spid="159"/>
                                        </p:tgtEl>
                                        <p:attrNameLst>
                                          <p:attrName>ppt_x</p:attrName>
                                        </p:attrNameLst>
                                      </p:cBhvr>
                                      <p:tavLst>
                                        <p:tav tm="0">
                                          <p:val>
                                            <p:strVal val="#ppt_x"/>
                                          </p:val>
                                        </p:tav>
                                        <p:tav tm="100000">
                                          <p:val>
                                            <p:strVal val="#ppt_x"/>
                                          </p:val>
                                        </p:tav>
                                      </p:tavLst>
                                    </p:anim>
                                    <p:anim calcmode="lin" valueType="num">
                                      <p:cBhvr>
                                        <p:cTn id="34" dur="1000" fill="hold"/>
                                        <p:tgtEl>
                                          <p:spTgt spid="159"/>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42" presetClass="entr" presetSubtype="0" fill="hold" grpId="0" nodeType="afterEffect">
                                  <p:stCondLst>
                                    <p:cond delay="0"/>
                                  </p:stCondLst>
                                  <p:childTnLst>
                                    <p:set>
                                      <p:cBhvr>
                                        <p:cTn id="37" dur="1" fill="hold">
                                          <p:stCondLst>
                                            <p:cond delay="0"/>
                                          </p:stCondLst>
                                        </p:cTn>
                                        <p:tgtEl>
                                          <p:spTgt spid="160"/>
                                        </p:tgtEl>
                                        <p:attrNameLst>
                                          <p:attrName>style.visibility</p:attrName>
                                        </p:attrNameLst>
                                      </p:cBhvr>
                                      <p:to>
                                        <p:strVal val="visible"/>
                                      </p:to>
                                    </p:set>
                                    <p:animEffect transition="in" filter="fade">
                                      <p:cBhvr>
                                        <p:cTn id="38" dur="1000"/>
                                        <p:tgtEl>
                                          <p:spTgt spid="160"/>
                                        </p:tgtEl>
                                      </p:cBhvr>
                                    </p:animEffect>
                                    <p:anim calcmode="lin" valueType="num">
                                      <p:cBhvr>
                                        <p:cTn id="39" dur="1000" fill="hold"/>
                                        <p:tgtEl>
                                          <p:spTgt spid="160"/>
                                        </p:tgtEl>
                                        <p:attrNameLst>
                                          <p:attrName>ppt_x</p:attrName>
                                        </p:attrNameLst>
                                      </p:cBhvr>
                                      <p:tavLst>
                                        <p:tav tm="0">
                                          <p:val>
                                            <p:strVal val="#ppt_x"/>
                                          </p:val>
                                        </p:tav>
                                        <p:tav tm="100000">
                                          <p:val>
                                            <p:strVal val="#ppt_x"/>
                                          </p:val>
                                        </p:tav>
                                      </p:tavLst>
                                    </p:anim>
                                    <p:anim calcmode="lin" valueType="num">
                                      <p:cBhvr>
                                        <p:cTn id="40"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98"/>
                                        </p:tgtEl>
                                        <p:attrNameLst>
                                          <p:attrName>style.visibility</p:attrName>
                                        </p:attrNameLst>
                                      </p:cBhvr>
                                      <p:to>
                                        <p:strVal val="visible"/>
                                      </p:to>
                                    </p:set>
                                    <p:animEffect transition="in" filter="fade">
                                      <p:cBhvr>
                                        <p:cTn id="45" dur="1000"/>
                                        <p:tgtEl>
                                          <p:spTgt spid="198"/>
                                        </p:tgtEl>
                                      </p:cBhvr>
                                    </p:animEffect>
                                    <p:anim calcmode="lin" valueType="num">
                                      <p:cBhvr>
                                        <p:cTn id="46" dur="1000" fill="hold"/>
                                        <p:tgtEl>
                                          <p:spTgt spid="198"/>
                                        </p:tgtEl>
                                        <p:attrNameLst>
                                          <p:attrName>ppt_x</p:attrName>
                                        </p:attrNameLst>
                                      </p:cBhvr>
                                      <p:tavLst>
                                        <p:tav tm="0">
                                          <p:val>
                                            <p:strVal val="#ppt_x"/>
                                          </p:val>
                                        </p:tav>
                                        <p:tav tm="100000">
                                          <p:val>
                                            <p:strVal val="#ppt_x"/>
                                          </p:val>
                                        </p:tav>
                                      </p:tavLst>
                                    </p:anim>
                                    <p:anim calcmode="lin" valueType="num">
                                      <p:cBhvr>
                                        <p:cTn id="47" dur="1000" fill="hold"/>
                                        <p:tgtEl>
                                          <p:spTgt spid="198"/>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42" presetClass="entr" presetSubtype="0" fill="hold" grpId="0" nodeType="afterEffect">
                                  <p:stCondLst>
                                    <p:cond delay="0"/>
                                  </p:stCondLst>
                                  <p:childTnLst>
                                    <p:set>
                                      <p:cBhvr>
                                        <p:cTn id="50" dur="1" fill="hold">
                                          <p:stCondLst>
                                            <p:cond delay="0"/>
                                          </p:stCondLst>
                                        </p:cTn>
                                        <p:tgtEl>
                                          <p:spTgt spid="199"/>
                                        </p:tgtEl>
                                        <p:attrNameLst>
                                          <p:attrName>style.visibility</p:attrName>
                                        </p:attrNameLst>
                                      </p:cBhvr>
                                      <p:to>
                                        <p:strVal val="visible"/>
                                      </p:to>
                                    </p:set>
                                    <p:animEffect transition="in" filter="fade">
                                      <p:cBhvr>
                                        <p:cTn id="51" dur="1000"/>
                                        <p:tgtEl>
                                          <p:spTgt spid="199"/>
                                        </p:tgtEl>
                                      </p:cBhvr>
                                    </p:animEffect>
                                    <p:anim calcmode="lin" valueType="num">
                                      <p:cBhvr>
                                        <p:cTn id="52" dur="1000" fill="hold"/>
                                        <p:tgtEl>
                                          <p:spTgt spid="199"/>
                                        </p:tgtEl>
                                        <p:attrNameLst>
                                          <p:attrName>ppt_x</p:attrName>
                                        </p:attrNameLst>
                                      </p:cBhvr>
                                      <p:tavLst>
                                        <p:tav tm="0">
                                          <p:val>
                                            <p:strVal val="#ppt_x"/>
                                          </p:val>
                                        </p:tav>
                                        <p:tav tm="100000">
                                          <p:val>
                                            <p:strVal val="#ppt_x"/>
                                          </p:val>
                                        </p:tav>
                                      </p:tavLst>
                                    </p:anim>
                                    <p:anim calcmode="lin" valueType="num">
                                      <p:cBhvr>
                                        <p:cTn id="53" dur="1000" fill="hold"/>
                                        <p:tgtEl>
                                          <p:spTgt spid="199"/>
                                        </p:tgtEl>
                                        <p:attrNameLst>
                                          <p:attrName>ppt_y</p:attrName>
                                        </p:attrNameLst>
                                      </p:cBhvr>
                                      <p:tavLst>
                                        <p:tav tm="0">
                                          <p:val>
                                            <p:strVal val="#ppt_y+.1"/>
                                          </p:val>
                                        </p:tav>
                                        <p:tav tm="100000">
                                          <p:val>
                                            <p:strVal val="#ppt_y"/>
                                          </p:val>
                                        </p:tav>
                                      </p:tavLst>
                                    </p:anim>
                                  </p:childTnLst>
                                </p:cTn>
                              </p:par>
                            </p:childTnLst>
                          </p:cTn>
                        </p:par>
                        <p:par>
                          <p:cTn id="54" fill="hold">
                            <p:stCondLst>
                              <p:cond delay="2000"/>
                            </p:stCondLst>
                            <p:childTnLst>
                              <p:par>
                                <p:cTn id="55" presetID="42" presetClass="entr" presetSubtype="0" fill="hold" grpId="0" nodeType="afterEffect">
                                  <p:stCondLst>
                                    <p:cond delay="0"/>
                                  </p:stCondLst>
                                  <p:childTnLst>
                                    <p:set>
                                      <p:cBhvr>
                                        <p:cTn id="56" dur="1" fill="hold">
                                          <p:stCondLst>
                                            <p:cond delay="0"/>
                                          </p:stCondLst>
                                        </p:cTn>
                                        <p:tgtEl>
                                          <p:spTgt spid="200"/>
                                        </p:tgtEl>
                                        <p:attrNameLst>
                                          <p:attrName>style.visibility</p:attrName>
                                        </p:attrNameLst>
                                      </p:cBhvr>
                                      <p:to>
                                        <p:strVal val="visible"/>
                                      </p:to>
                                    </p:set>
                                    <p:animEffect transition="in" filter="fade">
                                      <p:cBhvr>
                                        <p:cTn id="57" dur="1000"/>
                                        <p:tgtEl>
                                          <p:spTgt spid="200"/>
                                        </p:tgtEl>
                                      </p:cBhvr>
                                    </p:animEffect>
                                    <p:anim calcmode="lin" valueType="num">
                                      <p:cBhvr>
                                        <p:cTn id="58" dur="1000" fill="hold"/>
                                        <p:tgtEl>
                                          <p:spTgt spid="200"/>
                                        </p:tgtEl>
                                        <p:attrNameLst>
                                          <p:attrName>ppt_x</p:attrName>
                                        </p:attrNameLst>
                                      </p:cBhvr>
                                      <p:tavLst>
                                        <p:tav tm="0">
                                          <p:val>
                                            <p:strVal val="#ppt_x"/>
                                          </p:val>
                                        </p:tav>
                                        <p:tav tm="100000">
                                          <p:val>
                                            <p:strVal val="#ppt_x"/>
                                          </p:val>
                                        </p:tav>
                                      </p:tavLst>
                                    </p:anim>
                                    <p:anim calcmode="lin" valueType="num">
                                      <p:cBhvr>
                                        <p:cTn id="59"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72"/>
                                        </p:tgtEl>
                                        <p:attrNameLst>
                                          <p:attrName>style.visibility</p:attrName>
                                        </p:attrNameLst>
                                      </p:cBhvr>
                                      <p:to>
                                        <p:strVal val="visible"/>
                                      </p:to>
                                    </p:set>
                                    <p:animEffect transition="in" filter="fade">
                                      <p:cBhvr>
                                        <p:cTn id="64" dur="1000"/>
                                        <p:tgtEl>
                                          <p:spTgt spid="272"/>
                                        </p:tgtEl>
                                      </p:cBhvr>
                                    </p:animEffect>
                                    <p:anim calcmode="lin" valueType="num">
                                      <p:cBhvr>
                                        <p:cTn id="65" dur="1000" fill="hold"/>
                                        <p:tgtEl>
                                          <p:spTgt spid="272"/>
                                        </p:tgtEl>
                                        <p:attrNameLst>
                                          <p:attrName>ppt_x</p:attrName>
                                        </p:attrNameLst>
                                      </p:cBhvr>
                                      <p:tavLst>
                                        <p:tav tm="0">
                                          <p:val>
                                            <p:strVal val="#ppt_x"/>
                                          </p:val>
                                        </p:tav>
                                        <p:tav tm="100000">
                                          <p:val>
                                            <p:strVal val="#ppt_x"/>
                                          </p:val>
                                        </p:tav>
                                      </p:tavLst>
                                    </p:anim>
                                    <p:anim calcmode="lin" valueType="num">
                                      <p:cBhvr>
                                        <p:cTn id="66" dur="1000" fill="hold"/>
                                        <p:tgtEl>
                                          <p:spTgt spid="272"/>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presetID="42" presetClass="entr" presetSubtype="0" fill="hold" grpId="0" nodeType="afterEffect">
                                  <p:stCondLst>
                                    <p:cond delay="0"/>
                                  </p:stCondLst>
                                  <p:childTnLst>
                                    <p:set>
                                      <p:cBhvr>
                                        <p:cTn id="69" dur="1" fill="hold">
                                          <p:stCondLst>
                                            <p:cond delay="0"/>
                                          </p:stCondLst>
                                        </p:cTn>
                                        <p:tgtEl>
                                          <p:spTgt spid="273"/>
                                        </p:tgtEl>
                                        <p:attrNameLst>
                                          <p:attrName>style.visibility</p:attrName>
                                        </p:attrNameLst>
                                      </p:cBhvr>
                                      <p:to>
                                        <p:strVal val="visible"/>
                                      </p:to>
                                    </p:set>
                                    <p:animEffect transition="in" filter="fade">
                                      <p:cBhvr>
                                        <p:cTn id="70" dur="1000"/>
                                        <p:tgtEl>
                                          <p:spTgt spid="273"/>
                                        </p:tgtEl>
                                      </p:cBhvr>
                                    </p:animEffect>
                                    <p:anim calcmode="lin" valueType="num">
                                      <p:cBhvr>
                                        <p:cTn id="71" dur="1000" fill="hold"/>
                                        <p:tgtEl>
                                          <p:spTgt spid="273"/>
                                        </p:tgtEl>
                                        <p:attrNameLst>
                                          <p:attrName>ppt_x</p:attrName>
                                        </p:attrNameLst>
                                      </p:cBhvr>
                                      <p:tavLst>
                                        <p:tav tm="0">
                                          <p:val>
                                            <p:strVal val="#ppt_x"/>
                                          </p:val>
                                        </p:tav>
                                        <p:tav tm="100000">
                                          <p:val>
                                            <p:strVal val="#ppt_x"/>
                                          </p:val>
                                        </p:tav>
                                      </p:tavLst>
                                    </p:anim>
                                    <p:anim calcmode="lin" valueType="num">
                                      <p:cBhvr>
                                        <p:cTn id="72" dur="1000" fill="hold"/>
                                        <p:tgtEl>
                                          <p:spTgt spid="273"/>
                                        </p:tgtEl>
                                        <p:attrNameLst>
                                          <p:attrName>ppt_y</p:attrName>
                                        </p:attrNameLst>
                                      </p:cBhvr>
                                      <p:tavLst>
                                        <p:tav tm="0">
                                          <p:val>
                                            <p:strVal val="#ppt_y+.1"/>
                                          </p:val>
                                        </p:tav>
                                        <p:tav tm="100000">
                                          <p:val>
                                            <p:strVal val="#ppt_y"/>
                                          </p:val>
                                        </p:tav>
                                      </p:tavLst>
                                    </p:anim>
                                  </p:childTnLst>
                                </p:cTn>
                              </p:par>
                            </p:childTnLst>
                          </p:cTn>
                        </p:par>
                        <p:par>
                          <p:cTn id="73" fill="hold">
                            <p:stCondLst>
                              <p:cond delay="2000"/>
                            </p:stCondLst>
                            <p:childTnLst>
                              <p:par>
                                <p:cTn id="74" presetID="42" presetClass="entr" presetSubtype="0" fill="hold" grpId="0" nodeType="afterEffect">
                                  <p:stCondLst>
                                    <p:cond delay="0"/>
                                  </p:stCondLst>
                                  <p:childTnLst>
                                    <p:set>
                                      <p:cBhvr>
                                        <p:cTn id="75" dur="1" fill="hold">
                                          <p:stCondLst>
                                            <p:cond delay="0"/>
                                          </p:stCondLst>
                                        </p:cTn>
                                        <p:tgtEl>
                                          <p:spTgt spid="274"/>
                                        </p:tgtEl>
                                        <p:attrNameLst>
                                          <p:attrName>style.visibility</p:attrName>
                                        </p:attrNameLst>
                                      </p:cBhvr>
                                      <p:to>
                                        <p:strVal val="visible"/>
                                      </p:to>
                                    </p:set>
                                    <p:animEffect transition="in" filter="fade">
                                      <p:cBhvr>
                                        <p:cTn id="76" dur="1000"/>
                                        <p:tgtEl>
                                          <p:spTgt spid="274"/>
                                        </p:tgtEl>
                                      </p:cBhvr>
                                    </p:animEffect>
                                    <p:anim calcmode="lin" valueType="num">
                                      <p:cBhvr>
                                        <p:cTn id="77" dur="1000" fill="hold"/>
                                        <p:tgtEl>
                                          <p:spTgt spid="274"/>
                                        </p:tgtEl>
                                        <p:attrNameLst>
                                          <p:attrName>ppt_x</p:attrName>
                                        </p:attrNameLst>
                                      </p:cBhvr>
                                      <p:tavLst>
                                        <p:tav tm="0">
                                          <p:val>
                                            <p:strVal val="#ppt_x"/>
                                          </p:val>
                                        </p:tav>
                                        <p:tav tm="100000">
                                          <p:val>
                                            <p:strVal val="#ppt_x"/>
                                          </p:val>
                                        </p:tav>
                                      </p:tavLst>
                                    </p:anim>
                                    <p:anim calcmode="lin" valueType="num">
                                      <p:cBhvr>
                                        <p:cTn id="78" dur="1000" fill="hold"/>
                                        <p:tgtEl>
                                          <p:spTgt spid="2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P spid="146" grpId="0" animBg="1"/>
      <p:bldP spid="158" grpId="0" animBg="1"/>
      <p:bldP spid="159" grpId="0" animBg="1"/>
      <p:bldP spid="160" grpId="0" animBg="1"/>
      <p:bldP spid="198" grpId="0" animBg="1"/>
      <p:bldP spid="199" grpId="0" animBg="1"/>
      <p:bldP spid="200" grpId="0" animBg="1"/>
      <p:bldP spid="272" grpId="0" animBg="1"/>
      <p:bldP spid="273" grpId="0" animBg="1"/>
      <p:bldP spid="27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14E44A9B-7606-4FDA-9C63-BE51389B5B9C}"/>
              </a:ext>
            </a:extLst>
          </p:cNvPr>
          <p:cNvPicPr>
            <a:picLocks noChangeAspect="1"/>
          </p:cNvPicPr>
          <p:nvPr/>
        </p:nvPicPr>
        <p:blipFill>
          <a:blip r:embed="rId2"/>
          <a:stretch>
            <a:fillRect/>
          </a:stretch>
        </p:blipFill>
        <p:spPr>
          <a:xfrm>
            <a:off x="2696605" y="421905"/>
            <a:ext cx="6782981" cy="601418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92602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7B8300-8A74-498D-875C-625D0DDD3BB8}"/>
              </a:ext>
            </a:extLst>
          </p:cNvPr>
          <p:cNvSpPr>
            <a:spLocks noGrp="1"/>
          </p:cNvSpPr>
          <p:nvPr>
            <p:ph type="title"/>
          </p:nvPr>
        </p:nvSpPr>
        <p:spPr>
          <a:xfrm>
            <a:off x="578836" y="476054"/>
            <a:ext cx="11018520" cy="553998"/>
          </a:xfrm>
        </p:spPr>
        <p:txBody>
          <a:bodyPr vert="horz" wrap="square" lIns="0" tIns="164592" rIns="0" bIns="0" rtlCol="0" anchor="t">
            <a:noAutofit/>
          </a:bodyPr>
          <a:lstStyle/>
          <a:p>
            <a:r>
              <a:rPr lang="en-US" dirty="0"/>
              <a:t>Avoid Common Storage Workload Pitfalls</a:t>
            </a:r>
          </a:p>
        </p:txBody>
      </p:sp>
      <p:graphicFrame>
        <p:nvGraphicFramePr>
          <p:cNvPr id="5" name="Diagram 4">
            <a:extLst>
              <a:ext uri="{FF2B5EF4-FFF2-40B4-BE49-F238E27FC236}">
                <a16:creationId xmlns:a16="http://schemas.microsoft.com/office/drawing/2014/main" id="{B40D09B3-CA2F-478D-A5CB-3000F55A583E}"/>
              </a:ext>
            </a:extLst>
          </p:cNvPr>
          <p:cNvGraphicFramePr/>
          <p:nvPr>
            <p:extLst>
              <p:ext uri="{D42A27DB-BD31-4B8C-83A1-F6EECF244321}">
                <p14:modId xmlns:p14="http://schemas.microsoft.com/office/powerpoint/2010/main" val="2514079661"/>
              </p:ext>
            </p:extLst>
          </p:nvPr>
        </p:nvGraphicFramePr>
        <p:xfrm>
          <a:off x="657225" y="1700809"/>
          <a:ext cx="10915688"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7542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D29477A7-1836-4A1D-B74A-1DBDA44161D7}"/>
                                            </p:graphicEl>
                                          </p:spTgt>
                                        </p:tgtEl>
                                        <p:attrNameLst>
                                          <p:attrName>style.visibility</p:attrName>
                                        </p:attrNameLst>
                                      </p:cBhvr>
                                      <p:to>
                                        <p:strVal val="visible"/>
                                      </p:to>
                                    </p:set>
                                    <p:animEffect transition="in" filter="fade">
                                      <p:cBhvr>
                                        <p:cTn id="7" dur="500"/>
                                        <p:tgtEl>
                                          <p:spTgt spid="5">
                                            <p:graphicEl>
                                              <a:dgm id="{D29477A7-1836-4A1D-B74A-1DBDA44161D7}"/>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88708418-9A95-4511-AC49-5E91BD902CE5}"/>
                                            </p:graphicEl>
                                          </p:spTgt>
                                        </p:tgtEl>
                                        <p:attrNameLst>
                                          <p:attrName>style.visibility</p:attrName>
                                        </p:attrNameLst>
                                      </p:cBhvr>
                                      <p:to>
                                        <p:strVal val="visible"/>
                                      </p:to>
                                    </p:set>
                                    <p:animEffect transition="in" filter="fade">
                                      <p:cBhvr>
                                        <p:cTn id="11" dur="500"/>
                                        <p:tgtEl>
                                          <p:spTgt spid="5">
                                            <p:graphicEl>
                                              <a:dgm id="{88708418-9A95-4511-AC49-5E91BD902CE5}"/>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79DA1997-8D6A-4062-A27E-93F579144ACC}"/>
                                            </p:graphicEl>
                                          </p:spTgt>
                                        </p:tgtEl>
                                        <p:attrNameLst>
                                          <p:attrName>style.visibility</p:attrName>
                                        </p:attrNameLst>
                                      </p:cBhvr>
                                      <p:to>
                                        <p:strVal val="visible"/>
                                      </p:to>
                                    </p:set>
                                    <p:animEffect transition="in" filter="fade">
                                      <p:cBhvr>
                                        <p:cTn id="15" dur="500"/>
                                        <p:tgtEl>
                                          <p:spTgt spid="5">
                                            <p:graphicEl>
                                              <a:dgm id="{79DA1997-8D6A-4062-A27E-93F579144ACC}"/>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24558C0D-06D4-475A-B69B-D1BFD1631BD8}"/>
                                            </p:graphicEl>
                                          </p:spTgt>
                                        </p:tgtEl>
                                        <p:attrNameLst>
                                          <p:attrName>style.visibility</p:attrName>
                                        </p:attrNameLst>
                                      </p:cBhvr>
                                      <p:to>
                                        <p:strVal val="visible"/>
                                      </p:to>
                                    </p:set>
                                    <p:animEffect transition="in" filter="fade">
                                      <p:cBhvr>
                                        <p:cTn id="19" dur="500"/>
                                        <p:tgtEl>
                                          <p:spTgt spid="5">
                                            <p:graphicEl>
                                              <a:dgm id="{24558C0D-06D4-475A-B69B-D1BFD1631BD8}"/>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51473E21-72B7-45A7-A6EF-138D8A08160D}"/>
                                            </p:graphicEl>
                                          </p:spTgt>
                                        </p:tgtEl>
                                        <p:attrNameLst>
                                          <p:attrName>style.visibility</p:attrName>
                                        </p:attrNameLst>
                                      </p:cBhvr>
                                      <p:to>
                                        <p:strVal val="visible"/>
                                      </p:to>
                                    </p:set>
                                    <p:animEffect transition="in" filter="fade">
                                      <p:cBhvr>
                                        <p:cTn id="23" dur="500"/>
                                        <p:tgtEl>
                                          <p:spTgt spid="5">
                                            <p:graphicEl>
                                              <a:dgm id="{51473E21-72B7-45A7-A6EF-138D8A08160D}"/>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graphicEl>
                                              <a:dgm id="{8574FCFD-E2A9-47C5-8936-85CB22C11382}"/>
                                            </p:graphicEl>
                                          </p:spTgt>
                                        </p:tgtEl>
                                        <p:attrNameLst>
                                          <p:attrName>style.visibility</p:attrName>
                                        </p:attrNameLst>
                                      </p:cBhvr>
                                      <p:to>
                                        <p:strVal val="visible"/>
                                      </p:to>
                                    </p:set>
                                    <p:animEffect transition="in" filter="fade">
                                      <p:cBhvr>
                                        <p:cTn id="27" dur="500"/>
                                        <p:tgtEl>
                                          <p:spTgt spid="5">
                                            <p:graphicEl>
                                              <a:dgm id="{8574FCFD-E2A9-47C5-8936-85CB22C1138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8B26EC-FE80-484A-8333-AB9AEE4C2295}"/>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6983902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0555D4-D93D-4E47-BEF1-30408511E8F9}"/>
              </a:ext>
            </a:extLst>
          </p:cNvPr>
          <p:cNvSpPr>
            <a:spLocks noGrp="1"/>
          </p:cNvSpPr>
          <p:nvPr>
            <p:ph type="body" sz="quarter" idx="10"/>
          </p:nvPr>
        </p:nvSpPr>
        <p:spPr/>
        <p:txBody>
          <a:bodyPr/>
          <a:lstStyle/>
          <a:p>
            <a:r>
              <a:rPr lang="en-US" dirty="0"/>
              <a:t>Adding I/O capping metrics to your dashboard</a:t>
            </a:r>
          </a:p>
        </p:txBody>
      </p:sp>
    </p:spTree>
    <p:extLst>
      <p:ext uri="{BB962C8B-B14F-4D97-AF65-F5344CB8AC3E}">
        <p14:creationId xmlns:p14="http://schemas.microsoft.com/office/powerpoint/2010/main" val="24713235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F812-33AD-4D44-B116-B89CDBD2CBCE}"/>
              </a:ext>
            </a:extLst>
          </p:cNvPr>
          <p:cNvSpPr>
            <a:spLocks noGrp="1"/>
          </p:cNvSpPr>
          <p:nvPr>
            <p:ph type="title"/>
          </p:nvPr>
        </p:nvSpPr>
        <p:spPr/>
        <p:txBody>
          <a:bodyPr vert="horz" wrap="square" lIns="0" tIns="0" rIns="0" bIns="0" rtlCol="0" anchor="t">
            <a:spAutoFit/>
          </a:bodyPr>
          <a:lstStyle/>
          <a:p>
            <a:pPr defTabSz="932160"/>
            <a:r>
              <a:rPr lang="en-US" sz="3598" spc="-51" dirty="0">
                <a:latin typeface="Segoe UI Semibold" panose="020B0702040204020203" pitchFamily="34" charset="0"/>
                <a:cs typeface="Segoe UI Semibold" panose="020B0702040204020203" pitchFamily="34" charset="0"/>
              </a:rPr>
              <a:t>Azure SQL VM Storage Best Practices</a:t>
            </a:r>
          </a:p>
        </p:txBody>
      </p:sp>
      <p:grpSp>
        <p:nvGrpSpPr>
          <p:cNvPr id="78" name="Group 77">
            <a:extLst>
              <a:ext uri="{FF2B5EF4-FFF2-40B4-BE49-F238E27FC236}">
                <a16:creationId xmlns:a16="http://schemas.microsoft.com/office/drawing/2014/main" id="{299BE1E6-3F5D-491A-9ACC-1D45D6E43F09}"/>
              </a:ext>
            </a:extLst>
          </p:cNvPr>
          <p:cNvGrpSpPr/>
          <p:nvPr/>
        </p:nvGrpSpPr>
        <p:grpSpPr>
          <a:xfrm>
            <a:off x="5810789" y="1201408"/>
            <a:ext cx="2184657" cy="2345980"/>
            <a:chOff x="5261424" y="1241605"/>
            <a:chExt cx="2186080" cy="2347508"/>
          </a:xfrm>
        </p:grpSpPr>
        <p:sp>
          <p:nvSpPr>
            <p:cNvPr id="5" name="Rectangle 4">
              <a:extLst>
                <a:ext uri="{FF2B5EF4-FFF2-40B4-BE49-F238E27FC236}">
                  <a16:creationId xmlns:a16="http://schemas.microsoft.com/office/drawing/2014/main" id="{E7C30876-A0BB-4B79-A84B-686362662EF6}"/>
                </a:ext>
              </a:extLst>
            </p:cNvPr>
            <p:cNvSpPr/>
            <p:nvPr/>
          </p:nvSpPr>
          <p:spPr>
            <a:xfrm>
              <a:off x="5778002" y="3015857"/>
              <a:ext cx="1188146" cy="338554"/>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Isolate files</a:t>
              </a:r>
            </a:p>
          </p:txBody>
        </p:sp>
        <p:sp>
          <p:nvSpPr>
            <p:cNvPr id="6" name="Rectangle 5">
              <a:extLst>
                <a:ext uri="{FF2B5EF4-FFF2-40B4-BE49-F238E27FC236}">
                  <a16:creationId xmlns:a16="http://schemas.microsoft.com/office/drawing/2014/main" id="{974269C3-6235-413B-9CE4-8A993DFF68F5}"/>
                </a:ext>
              </a:extLst>
            </p:cNvPr>
            <p:cNvSpPr/>
            <p:nvPr/>
          </p:nvSpPr>
          <p:spPr>
            <a:xfrm>
              <a:off x="5375537" y="3327503"/>
              <a:ext cx="2071401" cy="261610"/>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mn-cs"/>
                </a:rPr>
                <a:t>to optimize read vs write traffic</a:t>
              </a:r>
            </a:p>
          </p:txBody>
        </p:sp>
        <p:grpSp>
          <p:nvGrpSpPr>
            <p:cNvPr id="11" name="Group 10">
              <a:extLst>
                <a:ext uri="{FF2B5EF4-FFF2-40B4-BE49-F238E27FC236}">
                  <a16:creationId xmlns:a16="http://schemas.microsoft.com/office/drawing/2014/main" id="{0E24C883-8164-4EDD-9C0A-DA0DA223B608}"/>
                </a:ext>
              </a:extLst>
            </p:cNvPr>
            <p:cNvGrpSpPr/>
            <p:nvPr/>
          </p:nvGrpSpPr>
          <p:grpSpPr>
            <a:xfrm>
              <a:off x="5333171" y="1838180"/>
              <a:ext cx="501222" cy="570475"/>
              <a:chOff x="8618441" y="2851722"/>
              <a:chExt cx="511273" cy="581914"/>
            </a:xfrm>
          </p:grpSpPr>
          <p:grpSp>
            <p:nvGrpSpPr>
              <p:cNvPr id="12" name="Group 11">
                <a:extLst>
                  <a:ext uri="{FF2B5EF4-FFF2-40B4-BE49-F238E27FC236}">
                    <a16:creationId xmlns:a16="http://schemas.microsoft.com/office/drawing/2014/main" id="{4C79FAB0-9E64-42D8-84AF-FBD8D41B545A}"/>
                  </a:ext>
                </a:extLst>
              </p:cNvPr>
              <p:cNvGrpSpPr>
                <a:grpSpLocks noChangeAspect="1"/>
              </p:cNvGrpSpPr>
              <p:nvPr/>
            </p:nvGrpSpPr>
            <p:grpSpPr>
              <a:xfrm>
                <a:off x="8618441" y="2851722"/>
                <a:ext cx="365760" cy="435864"/>
                <a:chOff x="5477764" y="5013499"/>
                <a:chExt cx="268565" cy="320040"/>
              </a:xfrm>
            </p:grpSpPr>
            <p:grpSp>
              <p:nvGrpSpPr>
                <p:cNvPr id="16" name="Group 15">
                  <a:extLst>
                    <a:ext uri="{FF2B5EF4-FFF2-40B4-BE49-F238E27FC236}">
                      <a16:creationId xmlns:a16="http://schemas.microsoft.com/office/drawing/2014/main" id="{C7F70C03-6543-4E73-8C45-8EA6E7AAE530}"/>
                    </a:ext>
                  </a:extLst>
                </p:cNvPr>
                <p:cNvGrpSpPr/>
                <p:nvPr/>
              </p:nvGrpSpPr>
              <p:grpSpPr>
                <a:xfrm>
                  <a:off x="5477764" y="5013499"/>
                  <a:ext cx="268565" cy="320040"/>
                  <a:chOff x="5477764" y="5010341"/>
                  <a:chExt cx="268565" cy="320040"/>
                </a:xfrm>
              </p:grpSpPr>
              <p:sp>
                <p:nvSpPr>
                  <p:cNvPr id="21" name="Freeform 5">
                    <a:extLst>
                      <a:ext uri="{FF2B5EF4-FFF2-40B4-BE49-F238E27FC236}">
                        <a16:creationId xmlns:a16="http://schemas.microsoft.com/office/drawing/2014/main" id="{E263B4D8-3D54-4C6A-A2FB-B6E7D09BDC07}"/>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91E80D31-B0D1-4888-B638-260302F9B8A3}"/>
                      </a:ext>
                    </a:extLst>
                  </p:cNvPr>
                  <p:cNvGrpSpPr/>
                  <p:nvPr/>
                </p:nvGrpSpPr>
                <p:grpSpPr>
                  <a:xfrm>
                    <a:off x="5518161" y="5046557"/>
                    <a:ext cx="187770" cy="208407"/>
                    <a:chOff x="5513643" y="5046557"/>
                    <a:chExt cx="187770" cy="208407"/>
                  </a:xfrm>
                  <a:solidFill>
                    <a:srgbClr val="0078D3"/>
                  </a:solidFill>
                </p:grpSpPr>
                <p:sp>
                  <p:nvSpPr>
                    <p:cNvPr id="23" name="Oval 22">
                      <a:extLst>
                        <a:ext uri="{FF2B5EF4-FFF2-40B4-BE49-F238E27FC236}">
                          <a16:creationId xmlns:a16="http://schemas.microsoft.com/office/drawing/2014/main" id="{4F1BA3F4-8446-4FE9-9F6A-EFC698015844}"/>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4531AA4-4EA7-4CF4-89FB-5E3431E26657}"/>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F6CDB6EC-AF86-4D56-8904-63BB62292CE0}"/>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1AE0CAD6-C9A5-4D53-8633-AB00E3780E6A}"/>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CE17E655-1137-4CBB-A757-3D959FE8F456}"/>
                    </a:ext>
                  </a:extLst>
                </p:cNvPr>
                <p:cNvGrpSpPr/>
                <p:nvPr/>
              </p:nvGrpSpPr>
              <p:grpSpPr>
                <a:xfrm>
                  <a:off x="5571787" y="5284616"/>
                  <a:ext cx="80519" cy="48923"/>
                  <a:chOff x="5884568" y="5297481"/>
                  <a:chExt cx="80519" cy="48923"/>
                </a:xfrm>
              </p:grpSpPr>
              <p:sp>
                <p:nvSpPr>
                  <p:cNvPr id="18" name="Line 7">
                    <a:extLst>
                      <a:ext uri="{FF2B5EF4-FFF2-40B4-BE49-F238E27FC236}">
                        <a16:creationId xmlns:a16="http://schemas.microsoft.com/office/drawing/2014/main" id="{2A5A290A-6FFE-4C96-A7D1-7F0440631FFA}"/>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9" name="Line 8">
                    <a:extLst>
                      <a:ext uri="{FF2B5EF4-FFF2-40B4-BE49-F238E27FC236}">
                        <a16:creationId xmlns:a16="http://schemas.microsoft.com/office/drawing/2014/main" id="{6F2DA965-9C49-4563-8802-B67FA8BA3268}"/>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20" name="Line 9">
                    <a:extLst>
                      <a:ext uri="{FF2B5EF4-FFF2-40B4-BE49-F238E27FC236}">
                        <a16:creationId xmlns:a16="http://schemas.microsoft.com/office/drawing/2014/main" id="{D9BA19AD-E0E5-4F48-A014-ABF5C3E605CA}"/>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C5AF77E5-38B0-49A8-9E6E-5E75A31E4081}"/>
                  </a:ext>
                </a:extLst>
              </p:cNvPr>
              <p:cNvGrpSpPr/>
              <p:nvPr/>
            </p:nvGrpSpPr>
            <p:grpSpPr>
              <a:xfrm>
                <a:off x="8837614" y="3141536"/>
                <a:ext cx="292100" cy="292100"/>
                <a:chOff x="9201151" y="3497263"/>
                <a:chExt cx="292100" cy="292100"/>
              </a:xfrm>
            </p:grpSpPr>
            <p:sp>
              <p:nvSpPr>
                <p:cNvPr id="14" name="Oval 13">
                  <a:extLst>
                    <a:ext uri="{FF2B5EF4-FFF2-40B4-BE49-F238E27FC236}">
                      <a16:creationId xmlns:a16="http://schemas.microsoft.com/office/drawing/2014/main" id="{55AEC0B6-0A87-4E92-9A66-04E1FDF27635}"/>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018">
                  <a:extLst>
                    <a:ext uri="{FF2B5EF4-FFF2-40B4-BE49-F238E27FC236}">
                      <a16:creationId xmlns:a16="http://schemas.microsoft.com/office/drawing/2014/main" id="{8327A853-0F77-49D8-9049-46BAC2F5DAD2}"/>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0652AAAA-0E1D-458D-9C89-6AE5C4D8FAD2}"/>
                </a:ext>
              </a:extLst>
            </p:cNvPr>
            <p:cNvGrpSpPr/>
            <p:nvPr/>
          </p:nvGrpSpPr>
          <p:grpSpPr>
            <a:xfrm>
              <a:off x="6946282" y="1841373"/>
              <a:ext cx="501222" cy="570475"/>
              <a:chOff x="9365707" y="2403475"/>
              <a:chExt cx="511272" cy="581914"/>
            </a:xfrm>
          </p:grpSpPr>
          <p:grpSp>
            <p:nvGrpSpPr>
              <p:cNvPr id="28" name="Group 27">
                <a:extLst>
                  <a:ext uri="{FF2B5EF4-FFF2-40B4-BE49-F238E27FC236}">
                    <a16:creationId xmlns:a16="http://schemas.microsoft.com/office/drawing/2014/main" id="{F13759BD-68FF-4920-94E6-D98AFC348332}"/>
                  </a:ext>
                </a:extLst>
              </p:cNvPr>
              <p:cNvGrpSpPr>
                <a:grpSpLocks noChangeAspect="1"/>
              </p:cNvGrpSpPr>
              <p:nvPr/>
            </p:nvGrpSpPr>
            <p:grpSpPr>
              <a:xfrm>
                <a:off x="9365707" y="2403475"/>
                <a:ext cx="365760" cy="435864"/>
                <a:chOff x="5477764" y="5013499"/>
                <a:chExt cx="268565" cy="320040"/>
              </a:xfrm>
            </p:grpSpPr>
            <p:grpSp>
              <p:nvGrpSpPr>
                <p:cNvPr id="34" name="Group 33">
                  <a:extLst>
                    <a:ext uri="{FF2B5EF4-FFF2-40B4-BE49-F238E27FC236}">
                      <a16:creationId xmlns:a16="http://schemas.microsoft.com/office/drawing/2014/main" id="{0ABD25D7-4E0C-42CA-92A5-2ADA195892D9}"/>
                    </a:ext>
                  </a:extLst>
                </p:cNvPr>
                <p:cNvGrpSpPr/>
                <p:nvPr/>
              </p:nvGrpSpPr>
              <p:grpSpPr>
                <a:xfrm>
                  <a:off x="5477764" y="5013499"/>
                  <a:ext cx="268565" cy="320040"/>
                  <a:chOff x="5477764" y="5010341"/>
                  <a:chExt cx="268565" cy="320040"/>
                </a:xfrm>
              </p:grpSpPr>
              <p:sp>
                <p:nvSpPr>
                  <p:cNvPr id="39" name="Freeform 5">
                    <a:extLst>
                      <a:ext uri="{FF2B5EF4-FFF2-40B4-BE49-F238E27FC236}">
                        <a16:creationId xmlns:a16="http://schemas.microsoft.com/office/drawing/2014/main" id="{007A902F-D69C-45F0-BE41-5DDCF27D2083}"/>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565EC13B-3485-4E88-A9C2-EA991C3331EA}"/>
                      </a:ext>
                    </a:extLst>
                  </p:cNvPr>
                  <p:cNvGrpSpPr/>
                  <p:nvPr/>
                </p:nvGrpSpPr>
                <p:grpSpPr>
                  <a:xfrm>
                    <a:off x="5518161" y="5046557"/>
                    <a:ext cx="187770" cy="208407"/>
                    <a:chOff x="5513643" y="5046557"/>
                    <a:chExt cx="187770" cy="208407"/>
                  </a:xfrm>
                  <a:solidFill>
                    <a:srgbClr val="0078D3"/>
                  </a:solidFill>
                </p:grpSpPr>
                <p:sp>
                  <p:nvSpPr>
                    <p:cNvPr id="41" name="Oval 40">
                      <a:extLst>
                        <a:ext uri="{FF2B5EF4-FFF2-40B4-BE49-F238E27FC236}">
                          <a16:creationId xmlns:a16="http://schemas.microsoft.com/office/drawing/2014/main" id="{4E91BD07-F7FD-43D5-8B6E-5CE0D8AC2122}"/>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D6C0F1B6-B197-4BEF-925F-260C849D3A34}"/>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BC84E8D5-2D76-43B8-A995-05229041D19B}"/>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3C836B0-773E-4143-8ACC-A5FD8C808BAD}"/>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5" name="Group 34">
                  <a:extLst>
                    <a:ext uri="{FF2B5EF4-FFF2-40B4-BE49-F238E27FC236}">
                      <a16:creationId xmlns:a16="http://schemas.microsoft.com/office/drawing/2014/main" id="{CBB096DF-CE5C-45A7-BE0B-DCB2A6A78462}"/>
                    </a:ext>
                  </a:extLst>
                </p:cNvPr>
                <p:cNvGrpSpPr/>
                <p:nvPr/>
              </p:nvGrpSpPr>
              <p:grpSpPr>
                <a:xfrm>
                  <a:off x="5571787" y="5284616"/>
                  <a:ext cx="80519" cy="48923"/>
                  <a:chOff x="5884568" y="5297481"/>
                  <a:chExt cx="80519" cy="48923"/>
                </a:xfrm>
              </p:grpSpPr>
              <p:sp>
                <p:nvSpPr>
                  <p:cNvPr id="36" name="Line 7">
                    <a:extLst>
                      <a:ext uri="{FF2B5EF4-FFF2-40B4-BE49-F238E27FC236}">
                        <a16:creationId xmlns:a16="http://schemas.microsoft.com/office/drawing/2014/main" id="{900A52D7-1109-4F11-9CDE-B68D83B95144}"/>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37" name="Line 8">
                    <a:extLst>
                      <a:ext uri="{FF2B5EF4-FFF2-40B4-BE49-F238E27FC236}">
                        <a16:creationId xmlns:a16="http://schemas.microsoft.com/office/drawing/2014/main" id="{2A89823B-C1E1-419E-B332-257A8C7835CB}"/>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38" name="Line 9">
                    <a:extLst>
                      <a:ext uri="{FF2B5EF4-FFF2-40B4-BE49-F238E27FC236}">
                        <a16:creationId xmlns:a16="http://schemas.microsoft.com/office/drawing/2014/main" id="{7328087B-AA2B-4643-8282-84FF15C9A75C}"/>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9D735E9E-22D4-4283-8A95-C79DE7ABF7BD}"/>
                  </a:ext>
                </a:extLst>
              </p:cNvPr>
              <p:cNvGrpSpPr/>
              <p:nvPr/>
            </p:nvGrpSpPr>
            <p:grpSpPr>
              <a:xfrm>
                <a:off x="9483884" y="2693289"/>
                <a:ext cx="393095" cy="292100"/>
                <a:chOff x="9483884" y="2693289"/>
                <a:chExt cx="393095" cy="292100"/>
              </a:xfrm>
            </p:grpSpPr>
            <p:sp>
              <p:nvSpPr>
                <p:cNvPr id="30" name="Rectangle: Rounded Corners 29">
                  <a:extLst>
                    <a:ext uri="{FF2B5EF4-FFF2-40B4-BE49-F238E27FC236}">
                      <a16:creationId xmlns:a16="http://schemas.microsoft.com/office/drawing/2014/main" id="{5FCD2D50-EC04-460D-9C7C-8E64E130BFAB}"/>
                    </a:ext>
                  </a:extLst>
                </p:cNvPr>
                <p:cNvSpPr/>
                <p:nvPr/>
              </p:nvSpPr>
              <p:spPr bwMode="auto">
                <a:xfrm>
                  <a:off x="9483884" y="2693289"/>
                  <a:ext cx="393095" cy="292100"/>
                </a:xfrm>
                <a:prstGeom prst="round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1158D24B-DA61-46A2-A38E-842D5C57F081}"/>
                    </a:ext>
                  </a:extLst>
                </p:cNvPr>
                <p:cNvGrpSpPr/>
                <p:nvPr/>
              </p:nvGrpSpPr>
              <p:grpSpPr>
                <a:xfrm>
                  <a:off x="9544505" y="2756136"/>
                  <a:ext cx="271853" cy="187577"/>
                  <a:chOff x="9525948" y="2756136"/>
                  <a:chExt cx="271853" cy="187577"/>
                </a:xfrm>
              </p:grpSpPr>
              <p:sp>
                <p:nvSpPr>
                  <p:cNvPr id="32" name="Freeform 1018">
                    <a:extLst>
                      <a:ext uri="{FF2B5EF4-FFF2-40B4-BE49-F238E27FC236}">
                        <a16:creationId xmlns:a16="http://schemas.microsoft.com/office/drawing/2014/main" id="{1C4A7D1C-F4FB-4543-B712-D9A224B984A8}"/>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sp>
                <p:nvSpPr>
                  <p:cNvPr id="33" name="Freeform 1018">
                    <a:extLst>
                      <a:ext uri="{FF2B5EF4-FFF2-40B4-BE49-F238E27FC236}">
                        <a16:creationId xmlns:a16="http://schemas.microsoft.com/office/drawing/2014/main" id="{85E289D4-1382-4D3B-833E-553CF4ED36EB}"/>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45" name="Group 44">
              <a:extLst>
                <a:ext uri="{FF2B5EF4-FFF2-40B4-BE49-F238E27FC236}">
                  <a16:creationId xmlns:a16="http://schemas.microsoft.com/office/drawing/2014/main" id="{AF37A0E5-2AED-4C2A-A241-2C893374BC17}"/>
                </a:ext>
              </a:extLst>
            </p:cNvPr>
            <p:cNvGrpSpPr/>
            <p:nvPr/>
          </p:nvGrpSpPr>
          <p:grpSpPr>
            <a:xfrm>
              <a:off x="6139038" y="1841373"/>
              <a:ext cx="501222" cy="570475"/>
              <a:chOff x="8618441" y="2851722"/>
              <a:chExt cx="511273" cy="581914"/>
            </a:xfrm>
          </p:grpSpPr>
          <p:grpSp>
            <p:nvGrpSpPr>
              <p:cNvPr id="46" name="Group 45">
                <a:extLst>
                  <a:ext uri="{FF2B5EF4-FFF2-40B4-BE49-F238E27FC236}">
                    <a16:creationId xmlns:a16="http://schemas.microsoft.com/office/drawing/2014/main" id="{E04C8770-7DC3-4044-9CB0-5CEA07A1A52A}"/>
                  </a:ext>
                </a:extLst>
              </p:cNvPr>
              <p:cNvGrpSpPr>
                <a:grpSpLocks noChangeAspect="1"/>
              </p:cNvGrpSpPr>
              <p:nvPr/>
            </p:nvGrpSpPr>
            <p:grpSpPr>
              <a:xfrm>
                <a:off x="8618441" y="2851722"/>
                <a:ext cx="365760" cy="435864"/>
                <a:chOff x="5477764" y="5013499"/>
                <a:chExt cx="268565" cy="320040"/>
              </a:xfrm>
            </p:grpSpPr>
            <p:grpSp>
              <p:nvGrpSpPr>
                <p:cNvPr id="50" name="Group 49">
                  <a:extLst>
                    <a:ext uri="{FF2B5EF4-FFF2-40B4-BE49-F238E27FC236}">
                      <a16:creationId xmlns:a16="http://schemas.microsoft.com/office/drawing/2014/main" id="{54B188B4-E5F9-42F6-8B42-C9C4865C3FE1}"/>
                    </a:ext>
                  </a:extLst>
                </p:cNvPr>
                <p:cNvGrpSpPr/>
                <p:nvPr/>
              </p:nvGrpSpPr>
              <p:grpSpPr>
                <a:xfrm>
                  <a:off x="5477764" y="5013499"/>
                  <a:ext cx="268565" cy="320040"/>
                  <a:chOff x="5477764" y="5010341"/>
                  <a:chExt cx="268565" cy="320040"/>
                </a:xfrm>
              </p:grpSpPr>
              <p:sp>
                <p:nvSpPr>
                  <p:cNvPr id="55" name="Freeform 5">
                    <a:extLst>
                      <a:ext uri="{FF2B5EF4-FFF2-40B4-BE49-F238E27FC236}">
                        <a16:creationId xmlns:a16="http://schemas.microsoft.com/office/drawing/2014/main" id="{2229C4CD-7E29-4E1B-8302-5EEB03BDE181}"/>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527DD24-9065-4DEE-90C0-E13BA872DF9B}"/>
                      </a:ext>
                    </a:extLst>
                  </p:cNvPr>
                  <p:cNvGrpSpPr/>
                  <p:nvPr/>
                </p:nvGrpSpPr>
                <p:grpSpPr>
                  <a:xfrm>
                    <a:off x="5518161" y="5046557"/>
                    <a:ext cx="187770" cy="208407"/>
                    <a:chOff x="5513643" y="5046557"/>
                    <a:chExt cx="187770" cy="208407"/>
                  </a:xfrm>
                  <a:solidFill>
                    <a:srgbClr val="0078D3"/>
                  </a:solidFill>
                </p:grpSpPr>
                <p:sp>
                  <p:nvSpPr>
                    <p:cNvPr id="57" name="Oval 56">
                      <a:extLst>
                        <a:ext uri="{FF2B5EF4-FFF2-40B4-BE49-F238E27FC236}">
                          <a16:creationId xmlns:a16="http://schemas.microsoft.com/office/drawing/2014/main" id="{B2F32E3A-37C9-4922-8B78-EFA140DCCF21}"/>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BEA36F1A-CE0D-445B-9FDE-D09F9607FFE3}"/>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E7DC23CA-A254-472E-9822-FD4C451B02E8}"/>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4517F5F-7918-42A0-A127-979823DF031D}"/>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1" name="Group 50">
                  <a:extLst>
                    <a:ext uri="{FF2B5EF4-FFF2-40B4-BE49-F238E27FC236}">
                      <a16:creationId xmlns:a16="http://schemas.microsoft.com/office/drawing/2014/main" id="{797645DF-DEA9-43B9-A257-90EDC3CFADB9}"/>
                    </a:ext>
                  </a:extLst>
                </p:cNvPr>
                <p:cNvGrpSpPr/>
                <p:nvPr/>
              </p:nvGrpSpPr>
              <p:grpSpPr>
                <a:xfrm>
                  <a:off x="5571787" y="5284616"/>
                  <a:ext cx="80519" cy="48923"/>
                  <a:chOff x="5884568" y="5297481"/>
                  <a:chExt cx="80519" cy="48923"/>
                </a:xfrm>
              </p:grpSpPr>
              <p:sp>
                <p:nvSpPr>
                  <p:cNvPr id="52" name="Line 7">
                    <a:extLst>
                      <a:ext uri="{FF2B5EF4-FFF2-40B4-BE49-F238E27FC236}">
                        <a16:creationId xmlns:a16="http://schemas.microsoft.com/office/drawing/2014/main" id="{88E4230C-31D4-480D-A593-8D07CF06041A}"/>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53" name="Line 8">
                    <a:extLst>
                      <a:ext uri="{FF2B5EF4-FFF2-40B4-BE49-F238E27FC236}">
                        <a16:creationId xmlns:a16="http://schemas.microsoft.com/office/drawing/2014/main" id="{C8B7EFF2-F509-4C55-8457-2BB0E2EF390C}"/>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54" name="Line 9">
                    <a:extLst>
                      <a:ext uri="{FF2B5EF4-FFF2-40B4-BE49-F238E27FC236}">
                        <a16:creationId xmlns:a16="http://schemas.microsoft.com/office/drawing/2014/main" id="{BD818459-F78B-4A4D-9830-C0D48B5011FE}"/>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832DAF61-B0EB-4804-AFC6-65D6CA1A4635}"/>
                  </a:ext>
                </a:extLst>
              </p:cNvPr>
              <p:cNvGrpSpPr/>
              <p:nvPr/>
            </p:nvGrpSpPr>
            <p:grpSpPr>
              <a:xfrm>
                <a:off x="8837614" y="3141536"/>
                <a:ext cx="292100" cy="292100"/>
                <a:chOff x="9201151" y="3497263"/>
                <a:chExt cx="292100" cy="292100"/>
              </a:xfrm>
            </p:grpSpPr>
            <p:sp>
              <p:nvSpPr>
                <p:cNvPr id="48" name="Oval 47">
                  <a:extLst>
                    <a:ext uri="{FF2B5EF4-FFF2-40B4-BE49-F238E27FC236}">
                      <a16:creationId xmlns:a16="http://schemas.microsoft.com/office/drawing/2014/main" id="{E2C44F66-856A-44CC-890A-3C901C89BA65}"/>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1018">
                  <a:extLst>
                    <a:ext uri="{FF2B5EF4-FFF2-40B4-BE49-F238E27FC236}">
                      <a16:creationId xmlns:a16="http://schemas.microsoft.com/office/drawing/2014/main" id="{4F59AF05-9C71-4C40-81B6-D4384E689182}"/>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61" name="Rectangle 60">
              <a:extLst>
                <a:ext uri="{FF2B5EF4-FFF2-40B4-BE49-F238E27FC236}">
                  <a16:creationId xmlns:a16="http://schemas.microsoft.com/office/drawing/2014/main" id="{DE9AA68E-719E-4702-B6A8-66F4BB15AA4F}"/>
                </a:ext>
              </a:extLst>
            </p:cNvPr>
            <p:cNvSpPr/>
            <p:nvPr/>
          </p:nvSpPr>
          <p:spPr>
            <a:xfrm>
              <a:off x="5261424" y="2468501"/>
              <a:ext cx="502061" cy="276999"/>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Data</a:t>
              </a:r>
              <a:endParaRPr kumimoji="0" lang="en-US" sz="11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1503018A-AAB7-4691-9933-79CA09C58F0C}"/>
                </a:ext>
              </a:extLst>
            </p:cNvPr>
            <p:cNvSpPr/>
            <p:nvPr/>
          </p:nvSpPr>
          <p:spPr>
            <a:xfrm>
              <a:off x="6058795" y="2468501"/>
              <a:ext cx="567784" cy="276871"/>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Temp</a:t>
              </a:r>
              <a:endParaRPr kumimoji="0" lang="en-US" sz="1199" b="0" i="0" u="none" strike="noStrike" kern="1200" cap="none" spc="0" normalizeH="0" baseline="0" noProof="0" dirty="0">
                <a:ln>
                  <a:noFill/>
                </a:ln>
                <a:solidFill>
                  <a:srgbClr val="00000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BE6AC903-AD42-445B-8E42-B42AB9991AA6}"/>
                </a:ext>
              </a:extLst>
            </p:cNvPr>
            <p:cNvSpPr/>
            <p:nvPr/>
          </p:nvSpPr>
          <p:spPr>
            <a:xfrm>
              <a:off x="6906051" y="2468501"/>
              <a:ext cx="437940" cy="276999"/>
            </a:xfrm>
            <a:prstGeom prst="rect">
              <a:avLst/>
            </a:prstGeom>
          </p:spPr>
          <p:txBody>
            <a:bodyPr wrap="squar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Log</a:t>
              </a:r>
              <a:endParaRPr kumimoji="0" lang="en-US" sz="1199"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64" name="Straight Connector 63">
              <a:extLst>
                <a:ext uri="{FF2B5EF4-FFF2-40B4-BE49-F238E27FC236}">
                  <a16:creationId xmlns:a16="http://schemas.microsoft.com/office/drawing/2014/main" id="{D7D2530E-C8F8-481C-9382-C5358182D130}"/>
                </a:ext>
              </a:extLst>
            </p:cNvPr>
            <p:cNvCxnSpPr/>
            <p:nvPr/>
          </p:nvCxnSpPr>
          <p:spPr>
            <a:xfrm>
              <a:off x="5982595" y="1786440"/>
              <a:ext cx="0" cy="534312"/>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C9AAF79-2AE8-4BD0-BF67-89052C2E80B9}"/>
                </a:ext>
              </a:extLst>
            </p:cNvPr>
            <p:cNvCxnSpPr/>
            <p:nvPr/>
          </p:nvCxnSpPr>
          <p:spPr>
            <a:xfrm>
              <a:off x="6767053" y="1786440"/>
              <a:ext cx="0" cy="534312"/>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monitor" title="Icon of a monitor">
              <a:extLst>
                <a:ext uri="{FF2B5EF4-FFF2-40B4-BE49-F238E27FC236}">
                  <a16:creationId xmlns:a16="http://schemas.microsoft.com/office/drawing/2014/main" id="{DBB315BB-845E-42B7-BE88-54360BCA1802}"/>
                </a:ext>
              </a:extLst>
            </p:cNvPr>
            <p:cNvSpPr>
              <a:spLocks noChangeAspect="1" noEditPoints="1"/>
            </p:cNvSpPr>
            <p:nvPr/>
          </p:nvSpPr>
          <p:spPr bwMode="auto">
            <a:xfrm>
              <a:off x="6058795" y="1241605"/>
              <a:ext cx="529724" cy="4059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EB917A05-FA0F-429A-BFA2-694E0BA4A1AB}"/>
              </a:ext>
            </a:extLst>
          </p:cNvPr>
          <p:cNvGrpSpPr/>
          <p:nvPr/>
        </p:nvGrpSpPr>
        <p:grpSpPr>
          <a:xfrm>
            <a:off x="8812430" y="1201409"/>
            <a:ext cx="2385011" cy="2342113"/>
            <a:chOff x="1187202" y="1241605"/>
            <a:chExt cx="2386565" cy="2343639"/>
          </a:xfrm>
        </p:grpSpPr>
        <p:sp>
          <p:nvSpPr>
            <p:cNvPr id="3" name="Rectangle 2">
              <a:extLst>
                <a:ext uri="{FF2B5EF4-FFF2-40B4-BE49-F238E27FC236}">
                  <a16:creationId xmlns:a16="http://schemas.microsoft.com/office/drawing/2014/main" id="{267BF0F2-EAA4-41BE-BBD3-0EDF7D14ED66}"/>
                </a:ext>
              </a:extLst>
            </p:cNvPr>
            <p:cNvSpPr/>
            <p:nvPr/>
          </p:nvSpPr>
          <p:spPr>
            <a:xfrm>
              <a:off x="1477833" y="3015857"/>
              <a:ext cx="1805302" cy="338554"/>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Enable host cache</a:t>
              </a:r>
            </a:p>
          </p:txBody>
        </p:sp>
        <p:sp>
          <p:nvSpPr>
            <p:cNvPr id="4" name="Rectangle 3">
              <a:extLst>
                <a:ext uri="{FF2B5EF4-FFF2-40B4-BE49-F238E27FC236}">
                  <a16:creationId xmlns:a16="http://schemas.microsoft.com/office/drawing/2014/main" id="{6C66C458-55BA-427B-8953-1D807379B70B}"/>
                </a:ext>
              </a:extLst>
            </p:cNvPr>
            <p:cNvSpPr/>
            <p:nvPr/>
          </p:nvSpPr>
          <p:spPr>
            <a:xfrm>
              <a:off x="1368103" y="3323634"/>
              <a:ext cx="2040943" cy="261610"/>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mn-cs"/>
                </a:rPr>
                <a:t>for improved IOPS and latency</a:t>
              </a:r>
            </a:p>
          </p:txBody>
        </p:sp>
        <p:sp>
          <p:nvSpPr>
            <p:cNvPr id="67" name="monitor" title="Icon of a monitor">
              <a:extLst>
                <a:ext uri="{FF2B5EF4-FFF2-40B4-BE49-F238E27FC236}">
                  <a16:creationId xmlns:a16="http://schemas.microsoft.com/office/drawing/2014/main" id="{810AE7EA-415A-478A-BE13-039E3E79A458}"/>
                </a:ext>
              </a:extLst>
            </p:cNvPr>
            <p:cNvSpPr>
              <a:spLocks noChangeAspect="1" noEditPoints="1"/>
            </p:cNvSpPr>
            <p:nvPr/>
          </p:nvSpPr>
          <p:spPr bwMode="auto">
            <a:xfrm>
              <a:off x="2099482" y="1241605"/>
              <a:ext cx="529724" cy="4059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Down Arrow 7">
              <a:extLst>
                <a:ext uri="{FF2B5EF4-FFF2-40B4-BE49-F238E27FC236}">
                  <a16:creationId xmlns:a16="http://schemas.microsoft.com/office/drawing/2014/main" id="{F61F03AE-62DB-4487-B3B4-BD14A766852D}"/>
                </a:ext>
              </a:extLst>
            </p:cNvPr>
            <p:cNvSpPr/>
            <p:nvPr/>
          </p:nvSpPr>
          <p:spPr bwMode="auto">
            <a:xfrm>
              <a:off x="2233614" y="1646873"/>
              <a:ext cx="274628" cy="804510"/>
            </a:xfrm>
            <a:prstGeom prst="downArrow">
              <a:avLst/>
            </a:prstGeom>
            <a:solidFill>
              <a:srgbClr val="50E6FF"/>
            </a:solidFill>
            <a:ln>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435">
              <a:extLst>
                <a:ext uri="{FF2B5EF4-FFF2-40B4-BE49-F238E27FC236}">
                  <a16:creationId xmlns:a16="http://schemas.microsoft.com/office/drawing/2014/main" id="{FF523E51-39C0-4392-B694-2FDD4BC03E05}"/>
                </a:ext>
              </a:extLst>
            </p:cNvPr>
            <p:cNvSpPr>
              <a:spLocks/>
            </p:cNvSpPr>
            <p:nvPr/>
          </p:nvSpPr>
          <p:spPr bwMode="auto">
            <a:xfrm>
              <a:off x="1289602" y="2551413"/>
              <a:ext cx="585432" cy="264358"/>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chemeClr val="bg1"/>
            </a:solidFill>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vert="horz" wrap="square" lIns="89584" tIns="44792" rIns="89584" bIns="4479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Rectangle 70">
              <a:extLst>
                <a:ext uri="{FF2B5EF4-FFF2-40B4-BE49-F238E27FC236}">
                  <a16:creationId xmlns:a16="http://schemas.microsoft.com/office/drawing/2014/main" id="{0E4C3BBB-68B8-4AA1-A0E4-2D1651F0E0DB}"/>
                </a:ext>
              </a:extLst>
            </p:cNvPr>
            <p:cNvSpPr/>
            <p:nvPr/>
          </p:nvSpPr>
          <p:spPr bwMode="auto">
            <a:xfrm>
              <a:off x="2057930" y="1877989"/>
              <a:ext cx="662606" cy="280092"/>
            </a:xfrm>
            <a:prstGeom prst="rect">
              <a:avLst/>
            </a:prstGeom>
            <a:solidFill>
              <a:schemeClr val="bg1"/>
            </a:solidFill>
            <a:ln>
              <a:solidFill>
                <a:srgbClr val="0070C0">
                  <a:alpha val="50000"/>
                </a:srgbClr>
              </a:solid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r>
                <a:rPr kumimoji="0" lang="en-US" sz="799"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Host Cache</a:t>
              </a:r>
            </a:p>
          </p:txBody>
        </p:sp>
        <p:sp>
          <p:nvSpPr>
            <p:cNvPr id="72" name="Rectangle 71">
              <a:extLst>
                <a:ext uri="{FF2B5EF4-FFF2-40B4-BE49-F238E27FC236}">
                  <a16:creationId xmlns:a16="http://schemas.microsoft.com/office/drawing/2014/main" id="{9C188807-7430-4985-9F51-1E7A60CE8A41}"/>
                </a:ext>
              </a:extLst>
            </p:cNvPr>
            <p:cNvSpPr/>
            <p:nvPr/>
          </p:nvSpPr>
          <p:spPr bwMode="auto">
            <a:xfrm>
              <a:off x="1328258" y="1887391"/>
              <a:ext cx="662606" cy="270690"/>
            </a:xfrm>
            <a:prstGeom prst="rect">
              <a:avLst/>
            </a:prstGeom>
            <a:solidFill>
              <a:schemeClr val="bg1"/>
            </a:solidFill>
            <a:ln>
              <a:solidFill>
                <a:schemeClr val="accent1">
                  <a:alpha val="50000"/>
                </a:schemeClr>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r>
                <a:rPr kumimoji="0" lang="en-US" sz="799"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Temp Drive</a:t>
              </a:r>
            </a:p>
          </p:txBody>
        </p:sp>
        <p:sp>
          <p:nvSpPr>
            <p:cNvPr id="73" name="Rounded Rectangle 12">
              <a:extLst>
                <a:ext uri="{FF2B5EF4-FFF2-40B4-BE49-F238E27FC236}">
                  <a16:creationId xmlns:a16="http://schemas.microsoft.com/office/drawing/2014/main" id="{D6D4D9E4-16FE-41F6-9046-35A297113D22}"/>
                </a:ext>
              </a:extLst>
            </p:cNvPr>
            <p:cNvSpPr/>
            <p:nvPr/>
          </p:nvSpPr>
          <p:spPr bwMode="auto">
            <a:xfrm>
              <a:off x="1204422" y="1747192"/>
              <a:ext cx="2368306" cy="507986"/>
            </a:xfrm>
            <a:prstGeom prst="roundRect">
              <a:avLst/>
            </a:prstGeom>
            <a:noFill/>
            <a:ln w="12700">
              <a:solidFill>
                <a:srgbClr val="50E6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ounded Rectangle 13">
              <a:extLst>
                <a:ext uri="{FF2B5EF4-FFF2-40B4-BE49-F238E27FC236}">
                  <a16:creationId xmlns:a16="http://schemas.microsoft.com/office/drawing/2014/main" id="{1D8DFB99-A251-4925-991E-7DF8408BE46C}"/>
                </a:ext>
              </a:extLst>
            </p:cNvPr>
            <p:cNvSpPr/>
            <p:nvPr/>
          </p:nvSpPr>
          <p:spPr bwMode="auto">
            <a:xfrm>
              <a:off x="1187202" y="2462844"/>
              <a:ext cx="2386565" cy="477688"/>
            </a:xfrm>
            <a:prstGeom prst="round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91A55C18-32C5-4D44-9133-A435DCD7C748}"/>
              </a:ext>
            </a:extLst>
          </p:cNvPr>
          <p:cNvGrpSpPr/>
          <p:nvPr/>
        </p:nvGrpSpPr>
        <p:grpSpPr>
          <a:xfrm>
            <a:off x="494065" y="1287944"/>
            <a:ext cx="1865344" cy="2484851"/>
            <a:chOff x="7057513" y="1269810"/>
            <a:chExt cx="1866560" cy="2486469"/>
          </a:xfrm>
        </p:grpSpPr>
        <p:sp>
          <p:nvSpPr>
            <p:cNvPr id="7" name="Rectangle 6">
              <a:extLst>
                <a:ext uri="{FF2B5EF4-FFF2-40B4-BE49-F238E27FC236}">
                  <a16:creationId xmlns:a16="http://schemas.microsoft.com/office/drawing/2014/main" id="{83F6A5C1-19F8-465C-88CC-762CF9425BC8}"/>
                </a:ext>
              </a:extLst>
            </p:cNvPr>
            <p:cNvSpPr/>
            <p:nvPr/>
          </p:nvSpPr>
          <p:spPr>
            <a:xfrm>
              <a:off x="7057513" y="2919314"/>
              <a:ext cx="1805302" cy="584900"/>
            </a:xfrm>
            <a:prstGeom prst="rect">
              <a:avLst/>
            </a:prstGeom>
          </p:spPr>
          <p:txBody>
            <a:bodyPr wrap="square">
              <a:spAutoFit/>
            </a:bodyPr>
            <a:lstStyle/>
            <a:p>
              <a:pPr marL="0" marR="0" lvl="0" indent="0" algn="ctr"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Obtain perfmon source metrics</a:t>
              </a:r>
            </a:p>
          </p:txBody>
        </p:sp>
        <p:sp>
          <p:nvSpPr>
            <p:cNvPr id="8" name="Rectangle 7">
              <a:extLst>
                <a:ext uri="{FF2B5EF4-FFF2-40B4-BE49-F238E27FC236}">
                  <a16:creationId xmlns:a16="http://schemas.microsoft.com/office/drawing/2014/main" id="{3B20C997-7186-425E-A09B-39FC6A728E11}"/>
                </a:ext>
              </a:extLst>
            </p:cNvPr>
            <p:cNvSpPr/>
            <p:nvPr/>
          </p:nvSpPr>
          <p:spPr>
            <a:xfrm>
              <a:off x="7167319" y="3494627"/>
              <a:ext cx="1756754" cy="261652"/>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mn-cs"/>
                </a:rPr>
                <a:t>to optimize target storage</a:t>
              </a:r>
            </a:p>
          </p:txBody>
        </p:sp>
        <p:sp>
          <p:nvSpPr>
            <p:cNvPr id="76" name="Oval 75">
              <a:extLst>
                <a:ext uri="{FF2B5EF4-FFF2-40B4-BE49-F238E27FC236}">
                  <a16:creationId xmlns:a16="http://schemas.microsoft.com/office/drawing/2014/main" id="{383C2933-09F2-47C2-9FBD-836FAC4E6933}"/>
                </a:ext>
              </a:extLst>
            </p:cNvPr>
            <p:cNvSpPr/>
            <p:nvPr/>
          </p:nvSpPr>
          <p:spPr bwMode="auto">
            <a:xfrm>
              <a:off x="7591596" y="1269810"/>
              <a:ext cx="706448" cy="683547"/>
            </a:xfrm>
            <a:prstGeom prst="ellipse">
              <a:avLst/>
            </a:prstGeom>
            <a:solidFill>
              <a:srgbClr val="FFFFFF"/>
            </a:solidFill>
            <a:ln w="25400" cap="rnd" cmpd="sng" algn="ctr">
              <a:solidFill>
                <a:schemeClr val="accent1"/>
              </a:solidFill>
              <a:prstDash val="sysDot"/>
              <a:headEnd type="none" w="med" len="med"/>
              <a:tailEnd type="none" w="med" len="med"/>
            </a:ln>
            <a:effectLst/>
          </p:spPr>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marL="0" marR="0" lvl="0" indent="0" algn="ctr" defTabSz="913287" rtl="0" eaLnBrk="1" fontAlgn="base" latinLnBrk="0" hangingPunct="1">
                <a:lnSpc>
                  <a:spcPct val="9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7" name="Oval 76">
              <a:extLst>
                <a:ext uri="{FF2B5EF4-FFF2-40B4-BE49-F238E27FC236}">
                  <a16:creationId xmlns:a16="http://schemas.microsoft.com/office/drawing/2014/main" id="{6F975218-96F8-4B49-A344-554EA6932772}"/>
                </a:ext>
              </a:extLst>
            </p:cNvPr>
            <p:cNvSpPr/>
            <p:nvPr/>
          </p:nvSpPr>
          <p:spPr bwMode="auto">
            <a:xfrm>
              <a:off x="7078610" y="2069614"/>
              <a:ext cx="706448" cy="683547"/>
            </a:xfrm>
            <a:prstGeom prst="ellipse">
              <a:avLst/>
            </a:prstGeom>
            <a:solidFill>
              <a:srgbClr val="FFFFFF"/>
            </a:solidFill>
            <a:ln w="25400" cap="rnd" cmpd="sng" algn="ctr">
              <a:solidFill>
                <a:schemeClr val="accent1"/>
              </a:solidFill>
              <a:prstDash val="sysDot"/>
              <a:headEnd type="none" w="med" len="med"/>
              <a:tailEnd type="none" w="med" len="med"/>
            </a:ln>
            <a:effectLst/>
          </p:spPr>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marL="0" marR="0" lvl="0" indent="0" algn="ctr" defTabSz="91328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81" name="Group 80">
              <a:extLst>
                <a:ext uri="{FF2B5EF4-FFF2-40B4-BE49-F238E27FC236}">
                  <a16:creationId xmlns:a16="http://schemas.microsoft.com/office/drawing/2014/main" id="{265D3DB4-33A3-4530-B90C-D75CF31D1AD4}"/>
                </a:ext>
              </a:extLst>
            </p:cNvPr>
            <p:cNvGrpSpPr/>
            <p:nvPr/>
          </p:nvGrpSpPr>
          <p:grpSpPr>
            <a:xfrm>
              <a:off x="8167656" y="2072659"/>
              <a:ext cx="706448" cy="683547"/>
              <a:chOff x="6551228" y="4140137"/>
              <a:chExt cx="864768" cy="873970"/>
            </a:xfrm>
          </p:grpSpPr>
          <p:sp>
            <p:nvSpPr>
              <p:cNvPr id="82" name="Oval 81">
                <a:extLst>
                  <a:ext uri="{FF2B5EF4-FFF2-40B4-BE49-F238E27FC236}">
                    <a16:creationId xmlns:a16="http://schemas.microsoft.com/office/drawing/2014/main" id="{E90727C2-467D-4C86-8447-A9AAF64FB23D}"/>
                  </a:ext>
                </a:extLst>
              </p:cNvPr>
              <p:cNvSpPr/>
              <p:nvPr/>
            </p:nvSpPr>
            <p:spPr bwMode="auto">
              <a:xfrm>
                <a:off x="6551228" y="4140137"/>
                <a:ext cx="864768" cy="873970"/>
              </a:xfrm>
              <a:prstGeom prst="ellipse">
                <a:avLst/>
              </a:prstGeom>
              <a:solidFill>
                <a:srgbClr val="FFFFFF"/>
              </a:solidFill>
              <a:ln w="25400" cap="rnd" cmpd="sng" algn="ctr">
                <a:solidFill>
                  <a:schemeClr val="accent1"/>
                </a:solidFill>
                <a:prstDash val="sysDot"/>
                <a:headEnd type="none" w="med" len="med"/>
                <a:tailEnd type="none" w="med" len="med"/>
              </a:ln>
              <a:effectLst/>
            </p:spPr>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marL="0" marR="0" lvl="0" indent="0" algn="ctr" defTabSz="91328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3" name="Database_EFC7">
                <a:extLst>
                  <a:ext uri="{FF2B5EF4-FFF2-40B4-BE49-F238E27FC236}">
                    <a16:creationId xmlns:a16="http://schemas.microsoft.com/office/drawing/2014/main" id="{00E87616-F472-4E55-B547-92E5862DBCF2}"/>
                  </a:ext>
                </a:extLst>
              </p:cNvPr>
              <p:cNvSpPr>
                <a:spLocks noChangeAspect="1" noEditPoints="1"/>
              </p:cNvSpPr>
              <p:nvPr/>
            </p:nvSpPr>
            <p:spPr bwMode="auto">
              <a:xfrm>
                <a:off x="6830750" y="4376312"/>
                <a:ext cx="305724" cy="40162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50E6FF"/>
              </a:solidFill>
              <a:ln w="19050" cap="sq">
                <a:solidFill>
                  <a:srgbClr val="0070C0"/>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585"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84" name="chip" title="Icon of a computer chip">
              <a:extLst>
                <a:ext uri="{FF2B5EF4-FFF2-40B4-BE49-F238E27FC236}">
                  <a16:creationId xmlns:a16="http://schemas.microsoft.com/office/drawing/2014/main" id="{F33FCB6C-D107-4BCD-8ED6-317639DCD619}"/>
                </a:ext>
              </a:extLst>
            </p:cNvPr>
            <p:cNvSpPr>
              <a:spLocks noChangeAspect="1" noEditPoints="1"/>
            </p:cNvSpPr>
            <p:nvPr/>
          </p:nvSpPr>
          <p:spPr bwMode="auto">
            <a:xfrm>
              <a:off x="7300476" y="2290311"/>
              <a:ext cx="262716" cy="24215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50E6FF"/>
            </a:solidFill>
            <a:ln w="19050" cap="sq">
              <a:solidFill>
                <a:srgbClr val="0070C0"/>
              </a:solidFill>
              <a:prstDash val="solid"/>
              <a:miter lim="800000"/>
              <a:headEnd/>
              <a:tailEnd/>
            </a:ln>
          </p:spPr>
          <p:txBody>
            <a:bodyPr vert="horz" wrap="square" lIns="91367" tIns="45683" rIns="91367" bIns="45683"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server" title="Icon of a server tower">
              <a:extLst>
                <a:ext uri="{FF2B5EF4-FFF2-40B4-BE49-F238E27FC236}">
                  <a16:creationId xmlns:a16="http://schemas.microsoft.com/office/drawing/2014/main" id="{30E7F172-6572-4301-A303-56074480B512}"/>
                </a:ext>
              </a:extLst>
            </p:cNvPr>
            <p:cNvSpPr>
              <a:spLocks noChangeAspect="1" noEditPoints="1"/>
            </p:cNvSpPr>
            <p:nvPr/>
          </p:nvSpPr>
          <p:spPr bwMode="auto">
            <a:xfrm>
              <a:off x="7880094" y="1500630"/>
              <a:ext cx="141175" cy="24215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50E6FF"/>
            </a:solidFill>
            <a:ln w="19050" cap="sq">
              <a:solidFill>
                <a:srgbClr val="0070C0"/>
              </a:solidFill>
              <a:prstDash val="solid"/>
              <a:miter lim="800000"/>
              <a:headEnd/>
              <a:tailEnd/>
            </a:ln>
          </p:spPr>
          <p:txBody>
            <a:bodyPr vert="horz" wrap="square" lIns="91367" tIns="45683" rIns="91367" bIns="45683" numCol="1" anchor="t" anchorCtr="0" compatLnSpc="1">
              <a:prstTxWarp prst="textNoShape">
                <a:avLst/>
              </a:prstTxWarp>
            </a:bodyP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6101D2-53DF-4BE5-85F6-702C88F0AEF3}"/>
              </a:ext>
            </a:extLst>
          </p:cNvPr>
          <p:cNvGrpSpPr/>
          <p:nvPr/>
        </p:nvGrpSpPr>
        <p:grpSpPr>
          <a:xfrm>
            <a:off x="3034205" y="1472457"/>
            <a:ext cx="2198209" cy="2086274"/>
            <a:chOff x="2931902" y="1474651"/>
            <a:chExt cx="2198209" cy="2086274"/>
          </a:xfrm>
        </p:grpSpPr>
        <p:grpSp>
          <p:nvGrpSpPr>
            <p:cNvPr id="107" name="Group 106">
              <a:extLst>
                <a:ext uri="{FF2B5EF4-FFF2-40B4-BE49-F238E27FC236}">
                  <a16:creationId xmlns:a16="http://schemas.microsoft.com/office/drawing/2014/main" id="{41AE1631-915C-4F6A-A2B4-A984B3B8E8A0}"/>
                </a:ext>
              </a:extLst>
            </p:cNvPr>
            <p:cNvGrpSpPr>
              <a:grpSpLocks noChangeAspect="1"/>
            </p:cNvGrpSpPr>
            <p:nvPr/>
          </p:nvGrpSpPr>
          <p:grpSpPr>
            <a:xfrm>
              <a:off x="4081299" y="2186699"/>
              <a:ext cx="358337" cy="427018"/>
              <a:chOff x="5477765" y="5013501"/>
              <a:chExt cx="268565" cy="320040"/>
            </a:xfrm>
          </p:grpSpPr>
          <p:grpSp>
            <p:nvGrpSpPr>
              <p:cNvPr id="108" name="Group 107">
                <a:extLst>
                  <a:ext uri="{FF2B5EF4-FFF2-40B4-BE49-F238E27FC236}">
                    <a16:creationId xmlns:a16="http://schemas.microsoft.com/office/drawing/2014/main" id="{B4411D32-F086-458B-B81A-C3D64BF2811E}"/>
                  </a:ext>
                </a:extLst>
              </p:cNvPr>
              <p:cNvGrpSpPr/>
              <p:nvPr/>
            </p:nvGrpSpPr>
            <p:grpSpPr>
              <a:xfrm>
                <a:off x="5477765" y="5013501"/>
                <a:ext cx="268565" cy="320040"/>
                <a:chOff x="5477765" y="5010343"/>
                <a:chExt cx="268565" cy="320040"/>
              </a:xfrm>
            </p:grpSpPr>
            <p:sp>
              <p:nvSpPr>
                <p:cNvPr id="113" name="Freeform 5">
                  <a:extLst>
                    <a:ext uri="{FF2B5EF4-FFF2-40B4-BE49-F238E27FC236}">
                      <a16:creationId xmlns:a16="http://schemas.microsoft.com/office/drawing/2014/main" id="{B3290073-DFA5-4DC4-9DE5-F7F0C7155386}"/>
                    </a:ext>
                  </a:extLst>
                </p:cNvPr>
                <p:cNvSpPr>
                  <a:spLocks/>
                </p:cNvSpPr>
                <p:nvPr/>
              </p:nvSpPr>
              <p:spPr bwMode="auto">
                <a:xfrm>
                  <a:off x="5477765" y="5010343"/>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AEAD757D-9831-44D8-8AE4-358B0FFF8AD7}"/>
                    </a:ext>
                  </a:extLst>
                </p:cNvPr>
                <p:cNvGrpSpPr/>
                <p:nvPr/>
              </p:nvGrpSpPr>
              <p:grpSpPr>
                <a:xfrm>
                  <a:off x="5518161" y="5046557"/>
                  <a:ext cx="187770" cy="208407"/>
                  <a:chOff x="5513643" y="5046557"/>
                  <a:chExt cx="187770" cy="208407"/>
                </a:xfrm>
                <a:solidFill>
                  <a:srgbClr val="0078D3"/>
                </a:solidFill>
              </p:grpSpPr>
              <p:sp>
                <p:nvSpPr>
                  <p:cNvPr id="115" name="Oval 114">
                    <a:extLst>
                      <a:ext uri="{FF2B5EF4-FFF2-40B4-BE49-F238E27FC236}">
                        <a16:creationId xmlns:a16="http://schemas.microsoft.com/office/drawing/2014/main" id="{2538E014-3AE6-4D37-BC15-D145AC3E1C4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35A562E8-A50C-417E-8176-427B7051F720}"/>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A1F5C458-0999-447E-BF52-870AA52E6AA3}"/>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888B3550-122B-4B52-A084-ED5AB6AE88AF}"/>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9" name="Group 108">
                <a:extLst>
                  <a:ext uri="{FF2B5EF4-FFF2-40B4-BE49-F238E27FC236}">
                    <a16:creationId xmlns:a16="http://schemas.microsoft.com/office/drawing/2014/main" id="{3E563076-547C-49DA-8585-12DBD2BE6F17}"/>
                  </a:ext>
                </a:extLst>
              </p:cNvPr>
              <p:cNvGrpSpPr/>
              <p:nvPr/>
            </p:nvGrpSpPr>
            <p:grpSpPr>
              <a:xfrm>
                <a:off x="5571787" y="5284616"/>
                <a:ext cx="80519" cy="48923"/>
                <a:chOff x="5884568" y="5297481"/>
                <a:chExt cx="80519" cy="48923"/>
              </a:xfrm>
            </p:grpSpPr>
            <p:sp>
              <p:nvSpPr>
                <p:cNvPr id="110" name="Line 7">
                  <a:extLst>
                    <a:ext uri="{FF2B5EF4-FFF2-40B4-BE49-F238E27FC236}">
                      <a16:creationId xmlns:a16="http://schemas.microsoft.com/office/drawing/2014/main" id="{7C833800-5F17-45AC-84EE-9BB3EEEC7D25}"/>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11" name="Line 8">
                  <a:extLst>
                    <a:ext uri="{FF2B5EF4-FFF2-40B4-BE49-F238E27FC236}">
                      <a16:creationId xmlns:a16="http://schemas.microsoft.com/office/drawing/2014/main" id="{104B7CEC-3190-4379-B7DD-0EAD0435C543}"/>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12" name="Line 9">
                  <a:extLst>
                    <a:ext uri="{FF2B5EF4-FFF2-40B4-BE49-F238E27FC236}">
                      <a16:creationId xmlns:a16="http://schemas.microsoft.com/office/drawing/2014/main" id="{16D38D4B-A886-4B14-9BAB-8B8BD5C2041D}"/>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C07ADC4C-057B-48D8-9CD8-7D6016DFAC3B}"/>
                </a:ext>
              </a:extLst>
            </p:cNvPr>
            <p:cNvGrpSpPr/>
            <p:nvPr/>
          </p:nvGrpSpPr>
          <p:grpSpPr>
            <a:xfrm>
              <a:off x="3488102" y="1474651"/>
              <a:ext cx="500896" cy="570104"/>
              <a:chOff x="8618441" y="2851722"/>
              <a:chExt cx="511273" cy="581914"/>
            </a:xfrm>
          </p:grpSpPr>
          <p:grpSp>
            <p:nvGrpSpPr>
              <p:cNvPr id="120" name="Group 119">
                <a:extLst>
                  <a:ext uri="{FF2B5EF4-FFF2-40B4-BE49-F238E27FC236}">
                    <a16:creationId xmlns:a16="http://schemas.microsoft.com/office/drawing/2014/main" id="{B1B4F9FB-BEE3-44EC-A38E-9D02C40102C4}"/>
                  </a:ext>
                </a:extLst>
              </p:cNvPr>
              <p:cNvGrpSpPr>
                <a:grpSpLocks noChangeAspect="1"/>
              </p:cNvGrpSpPr>
              <p:nvPr/>
            </p:nvGrpSpPr>
            <p:grpSpPr>
              <a:xfrm>
                <a:off x="8618441" y="2851722"/>
                <a:ext cx="365760" cy="435864"/>
                <a:chOff x="5477764" y="5013499"/>
                <a:chExt cx="268565" cy="320040"/>
              </a:xfrm>
            </p:grpSpPr>
            <p:grpSp>
              <p:nvGrpSpPr>
                <p:cNvPr id="124" name="Group 123">
                  <a:extLst>
                    <a:ext uri="{FF2B5EF4-FFF2-40B4-BE49-F238E27FC236}">
                      <a16:creationId xmlns:a16="http://schemas.microsoft.com/office/drawing/2014/main" id="{9B38079F-243E-4FC7-A2AC-0EF12CA59143}"/>
                    </a:ext>
                  </a:extLst>
                </p:cNvPr>
                <p:cNvGrpSpPr/>
                <p:nvPr/>
              </p:nvGrpSpPr>
              <p:grpSpPr>
                <a:xfrm>
                  <a:off x="5477764" y="5013499"/>
                  <a:ext cx="268565" cy="320040"/>
                  <a:chOff x="5477764" y="5010341"/>
                  <a:chExt cx="268565" cy="320040"/>
                </a:xfrm>
              </p:grpSpPr>
              <p:sp>
                <p:nvSpPr>
                  <p:cNvPr id="129" name="Freeform 5">
                    <a:extLst>
                      <a:ext uri="{FF2B5EF4-FFF2-40B4-BE49-F238E27FC236}">
                        <a16:creationId xmlns:a16="http://schemas.microsoft.com/office/drawing/2014/main" id="{2EBBAF53-FA9D-45A3-A77F-169535AE7954}"/>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247B9082-1EC8-41A2-93BE-4420003C8AF8}"/>
                      </a:ext>
                    </a:extLst>
                  </p:cNvPr>
                  <p:cNvGrpSpPr/>
                  <p:nvPr/>
                </p:nvGrpSpPr>
                <p:grpSpPr>
                  <a:xfrm>
                    <a:off x="5518161" y="5046557"/>
                    <a:ext cx="187770" cy="208407"/>
                    <a:chOff x="5513643" y="5046557"/>
                    <a:chExt cx="187770" cy="208407"/>
                  </a:xfrm>
                  <a:solidFill>
                    <a:srgbClr val="0078D3"/>
                  </a:solidFill>
                </p:grpSpPr>
                <p:sp>
                  <p:nvSpPr>
                    <p:cNvPr id="131" name="Oval 130">
                      <a:extLst>
                        <a:ext uri="{FF2B5EF4-FFF2-40B4-BE49-F238E27FC236}">
                          <a16:creationId xmlns:a16="http://schemas.microsoft.com/office/drawing/2014/main" id="{A1FD23A8-06F2-45C1-9B16-618FABE5811B}"/>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A1B47D71-F460-49EB-ADB5-397BAD3D6E92}"/>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D6874FA4-6198-4AE0-BD7A-CF88109D6D0E}"/>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90CA1F3D-F40F-4982-B607-2A0C3C3AEEB9}"/>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5" name="Group 124">
                  <a:extLst>
                    <a:ext uri="{FF2B5EF4-FFF2-40B4-BE49-F238E27FC236}">
                      <a16:creationId xmlns:a16="http://schemas.microsoft.com/office/drawing/2014/main" id="{06DFEEDE-B04C-40DD-A310-20C4EA424E24}"/>
                    </a:ext>
                  </a:extLst>
                </p:cNvPr>
                <p:cNvGrpSpPr/>
                <p:nvPr/>
              </p:nvGrpSpPr>
              <p:grpSpPr>
                <a:xfrm>
                  <a:off x="5571787" y="5284616"/>
                  <a:ext cx="80519" cy="48923"/>
                  <a:chOff x="5884568" y="5297481"/>
                  <a:chExt cx="80519" cy="48923"/>
                </a:xfrm>
              </p:grpSpPr>
              <p:sp>
                <p:nvSpPr>
                  <p:cNvPr id="126" name="Line 7">
                    <a:extLst>
                      <a:ext uri="{FF2B5EF4-FFF2-40B4-BE49-F238E27FC236}">
                        <a16:creationId xmlns:a16="http://schemas.microsoft.com/office/drawing/2014/main" id="{FDF60DB3-9C70-4A46-836F-F1BF21F9CD9E}"/>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27" name="Line 8">
                    <a:extLst>
                      <a:ext uri="{FF2B5EF4-FFF2-40B4-BE49-F238E27FC236}">
                        <a16:creationId xmlns:a16="http://schemas.microsoft.com/office/drawing/2014/main" id="{E8BD39EC-A9DB-43CA-AB9F-2254A86F87C4}"/>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28" name="Line 9">
                    <a:extLst>
                      <a:ext uri="{FF2B5EF4-FFF2-40B4-BE49-F238E27FC236}">
                        <a16:creationId xmlns:a16="http://schemas.microsoft.com/office/drawing/2014/main" id="{B922052F-7B9C-4D3F-B353-E1E387E62CCB}"/>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47FF866C-B2DF-427A-AA90-999C739185B0}"/>
                  </a:ext>
                </a:extLst>
              </p:cNvPr>
              <p:cNvGrpSpPr/>
              <p:nvPr/>
            </p:nvGrpSpPr>
            <p:grpSpPr>
              <a:xfrm>
                <a:off x="8837614" y="3141536"/>
                <a:ext cx="292100" cy="292100"/>
                <a:chOff x="9201151" y="3497263"/>
                <a:chExt cx="292100" cy="292100"/>
              </a:xfrm>
            </p:grpSpPr>
            <p:sp>
              <p:nvSpPr>
                <p:cNvPr id="122" name="Oval 121">
                  <a:extLst>
                    <a:ext uri="{FF2B5EF4-FFF2-40B4-BE49-F238E27FC236}">
                      <a16:creationId xmlns:a16="http://schemas.microsoft.com/office/drawing/2014/main" id="{30221275-3C1E-4B43-B7AE-E07B1E155733}"/>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1018">
                  <a:extLst>
                    <a:ext uri="{FF2B5EF4-FFF2-40B4-BE49-F238E27FC236}">
                      <a16:creationId xmlns:a16="http://schemas.microsoft.com/office/drawing/2014/main" id="{429C9989-057F-4460-B882-C0F109CE7299}"/>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35" name="Group 134">
              <a:extLst>
                <a:ext uri="{FF2B5EF4-FFF2-40B4-BE49-F238E27FC236}">
                  <a16:creationId xmlns:a16="http://schemas.microsoft.com/office/drawing/2014/main" id="{7B0C130A-8991-43D0-8865-29DB3E5D4962}"/>
                </a:ext>
              </a:extLst>
            </p:cNvPr>
            <p:cNvGrpSpPr/>
            <p:nvPr/>
          </p:nvGrpSpPr>
          <p:grpSpPr>
            <a:xfrm>
              <a:off x="3488102" y="2226466"/>
              <a:ext cx="343576" cy="343658"/>
              <a:chOff x="4695264" y="1084773"/>
              <a:chExt cx="350694" cy="350778"/>
            </a:xfrm>
            <a:noFill/>
          </p:grpSpPr>
          <p:sp>
            <p:nvSpPr>
              <p:cNvPr id="136" name="StorageOptical_E958" title="Icon of a hard disk">
                <a:extLst>
                  <a:ext uri="{FF2B5EF4-FFF2-40B4-BE49-F238E27FC236}">
                    <a16:creationId xmlns:a16="http://schemas.microsoft.com/office/drawing/2014/main" id="{974167F1-CCCB-43F8-98E9-D4B2FA97925B}"/>
                  </a:ext>
                </a:extLst>
              </p:cNvPr>
              <p:cNvSpPr>
                <a:spLocks noChangeAspect="1" noEditPoints="1"/>
              </p:cNvSpPr>
              <p:nvPr/>
            </p:nvSpPr>
            <p:spPr bwMode="auto">
              <a:xfrm>
                <a:off x="4695264" y="1084773"/>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895759"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6F715542-D10D-4A30-BA28-838B082AB5AE}"/>
                  </a:ext>
                </a:extLst>
              </p:cNvPr>
              <p:cNvCxnSpPr>
                <a:stCxn id="136" idx="12"/>
                <a:endCxn id="136" idx="13"/>
              </p:cNvCxnSpPr>
              <p:nvPr/>
            </p:nvCxnSpPr>
            <p:spPr>
              <a:xfrm>
                <a:off x="4773072" y="1162599"/>
                <a:ext cx="42550" cy="42561"/>
              </a:xfrm>
              <a:prstGeom prst="line">
                <a:avLst/>
              </a:prstGeom>
              <a:grpFill/>
              <a:ln w="19050" cap="sq" cmpd="sng" algn="ctr">
                <a:solidFill>
                  <a:srgbClr val="75757A"/>
                </a:solidFill>
                <a:prstDash val="solid"/>
                <a:miter lim="800000"/>
                <a:headEnd type="none" w="lg" len="med"/>
                <a:tailEnd type="none" w="lg" len="med"/>
              </a:ln>
              <a:effectLst/>
            </p:spPr>
          </p:cxnSp>
          <p:cxnSp>
            <p:nvCxnSpPr>
              <p:cNvPr id="138" name="Straight Connector 137">
                <a:extLst>
                  <a:ext uri="{FF2B5EF4-FFF2-40B4-BE49-F238E27FC236}">
                    <a16:creationId xmlns:a16="http://schemas.microsoft.com/office/drawing/2014/main" id="{CE54EA1A-51B7-4296-BFF5-4FD21BCBD807}"/>
                  </a:ext>
                </a:extLst>
              </p:cNvPr>
              <p:cNvCxnSpPr>
                <a:cxnSpLocks/>
                <a:stCxn id="136" idx="10"/>
                <a:endCxn id="136" idx="11"/>
              </p:cNvCxnSpPr>
              <p:nvPr/>
            </p:nvCxnSpPr>
            <p:spPr>
              <a:xfrm>
                <a:off x="4925600" y="1315164"/>
                <a:ext cx="42550" cy="42561"/>
              </a:xfrm>
              <a:prstGeom prst="line">
                <a:avLst/>
              </a:prstGeom>
              <a:grpFill/>
              <a:ln w="19050" cap="sq" cmpd="sng" algn="ctr">
                <a:solidFill>
                  <a:srgbClr val="75757A"/>
                </a:solidFill>
                <a:prstDash val="solid"/>
                <a:miter lim="800000"/>
                <a:headEnd type="none" w="lg" len="med"/>
                <a:tailEnd type="none" w="lg" len="med"/>
              </a:ln>
              <a:effectLst/>
            </p:spPr>
          </p:cxnSp>
        </p:grpSp>
        <p:grpSp>
          <p:nvGrpSpPr>
            <p:cNvPr id="139" name="Group 138">
              <a:extLst>
                <a:ext uri="{FF2B5EF4-FFF2-40B4-BE49-F238E27FC236}">
                  <a16:creationId xmlns:a16="http://schemas.microsoft.com/office/drawing/2014/main" id="{23C89460-6F39-4230-A18E-89E565E650F8}"/>
                </a:ext>
              </a:extLst>
            </p:cNvPr>
            <p:cNvGrpSpPr/>
            <p:nvPr/>
          </p:nvGrpSpPr>
          <p:grpSpPr>
            <a:xfrm>
              <a:off x="4081299" y="1474651"/>
              <a:ext cx="500896" cy="570104"/>
              <a:chOff x="9365707" y="2403475"/>
              <a:chExt cx="511272" cy="581914"/>
            </a:xfrm>
          </p:grpSpPr>
          <p:grpSp>
            <p:nvGrpSpPr>
              <p:cNvPr id="140" name="Group 139">
                <a:extLst>
                  <a:ext uri="{FF2B5EF4-FFF2-40B4-BE49-F238E27FC236}">
                    <a16:creationId xmlns:a16="http://schemas.microsoft.com/office/drawing/2014/main" id="{EFC0B73E-E6ED-41CF-9E6F-DC3A28382A9A}"/>
                  </a:ext>
                </a:extLst>
              </p:cNvPr>
              <p:cNvGrpSpPr>
                <a:grpSpLocks noChangeAspect="1"/>
              </p:cNvGrpSpPr>
              <p:nvPr/>
            </p:nvGrpSpPr>
            <p:grpSpPr>
              <a:xfrm>
                <a:off x="9365707" y="2403475"/>
                <a:ext cx="365760" cy="435864"/>
                <a:chOff x="5477764" y="5013499"/>
                <a:chExt cx="268565" cy="320040"/>
              </a:xfrm>
            </p:grpSpPr>
            <p:grpSp>
              <p:nvGrpSpPr>
                <p:cNvPr id="146" name="Group 145">
                  <a:extLst>
                    <a:ext uri="{FF2B5EF4-FFF2-40B4-BE49-F238E27FC236}">
                      <a16:creationId xmlns:a16="http://schemas.microsoft.com/office/drawing/2014/main" id="{E99BD22D-34BD-41FF-840D-6CF73F69B8D5}"/>
                    </a:ext>
                  </a:extLst>
                </p:cNvPr>
                <p:cNvGrpSpPr/>
                <p:nvPr/>
              </p:nvGrpSpPr>
              <p:grpSpPr>
                <a:xfrm>
                  <a:off x="5477764" y="5013499"/>
                  <a:ext cx="268565" cy="320040"/>
                  <a:chOff x="5477764" y="5010341"/>
                  <a:chExt cx="268565" cy="320040"/>
                </a:xfrm>
              </p:grpSpPr>
              <p:sp>
                <p:nvSpPr>
                  <p:cNvPr id="151" name="Freeform 5">
                    <a:extLst>
                      <a:ext uri="{FF2B5EF4-FFF2-40B4-BE49-F238E27FC236}">
                        <a16:creationId xmlns:a16="http://schemas.microsoft.com/office/drawing/2014/main" id="{99E08D1C-C302-4224-9150-23E6EA701F80}"/>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2F2F2F"/>
                      </a:solidFill>
                      <a:effectLst/>
                      <a:uLnTx/>
                      <a:uFillTx/>
                      <a:latin typeface="Segoe UI"/>
                      <a:ea typeface="+mn-ea"/>
                      <a:cs typeface="+mn-cs"/>
                    </a:endParaRPr>
                  </a:p>
                </p:txBody>
              </p:sp>
              <p:grpSp>
                <p:nvGrpSpPr>
                  <p:cNvPr id="152" name="Group 151">
                    <a:extLst>
                      <a:ext uri="{FF2B5EF4-FFF2-40B4-BE49-F238E27FC236}">
                        <a16:creationId xmlns:a16="http://schemas.microsoft.com/office/drawing/2014/main" id="{9C6B2698-73A5-4C87-B1AA-32F8E82186D6}"/>
                      </a:ext>
                    </a:extLst>
                  </p:cNvPr>
                  <p:cNvGrpSpPr/>
                  <p:nvPr/>
                </p:nvGrpSpPr>
                <p:grpSpPr>
                  <a:xfrm>
                    <a:off x="5518161" y="5046557"/>
                    <a:ext cx="187770" cy="208407"/>
                    <a:chOff x="5513643" y="5046557"/>
                    <a:chExt cx="187770" cy="208407"/>
                  </a:xfrm>
                  <a:solidFill>
                    <a:srgbClr val="0078D3"/>
                  </a:solidFill>
                </p:grpSpPr>
                <p:sp>
                  <p:nvSpPr>
                    <p:cNvPr id="153" name="Oval 152">
                      <a:extLst>
                        <a:ext uri="{FF2B5EF4-FFF2-40B4-BE49-F238E27FC236}">
                          <a16:creationId xmlns:a16="http://schemas.microsoft.com/office/drawing/2014/main" id="{AFB9C1EC-88C4-4907-AB5A-EB9EAC5429C6}"/>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Oval 153">
                      <a:extLst>
                        <a:ext uri="{FF2B5EF4-FFF2-40B4-BE49-F238E27FC236}">
                          <a16:creationId xmlns:a16="http://schemas.microsoft.com/office/drawing/2014/main" id="{FC605FAE-A9E7-4A64-B326-22D3C6C5EB40}"/>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6882D40A-F71F-4A47-BFA0-070F5A14D9B9}"/>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Oval 155">
                      <a:extLst>
                        <a:ext uri="{FF2B5EF4-FFF2-40B4-BE49-F238E27FC236}">
                          <a16:creationId xmlns:a16="http://schemas.microsoft.com/office/drawing/2014/main" id="{B27B20B2-2F3C-46ED-B8D3-AF626BF10840}"/>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C00213C2-C4A3-4A68-981B-A12C98B06CA8}"/>
                    </a:ext>
                  </a:extLst>
                </p:cNvPr>
                <p:cNvGrpSpPr/>
                <p:nvPr/>
              </p:nvGrpSpPr>
              <p:grpSpPr>
                <a:xfrm>
                  <a:off x="5571787" y="5284616"/>
                  <a:ext cx="80519" cy="48923"/>
                  <a:chOff x="5884568" y="5297481"/>
                  <a:chExt cx="80519" cy="48923"/>
                </a:xfrm>
              </p:grpSpPr>
              <p:sp>
                <p:nvSpPr>
                  <p:cNvPr id="148" name="Line 7">
                    <a:extLst>
                      <a:ext uri="{FF2B5EF4-FFF2-40B4-BE49-F238E27FC236}">
                        <a16:creationId xmlns:a16="http://schemas.microsoft.com/office/drawing/2014/main" id="{1A1BDE9C-AE8F-4DA0-B335-7B16B9823724}"/>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49" name="Line 8">
                    <a:extLst>
                      <a:ext uri="{FF2B5EF4-FFF2-40B4-BE49-F238E27FC236}">
                        <a16:creationId xmlns:a16="http://schemas.microsoft.com/office/drawing/2014/main" id="{33237075-86B2-416D-B729-C7AC310472C4}"/>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50" name="Line 9">
                    <a:extLst>
                      <a:ext uri="{FF2B5EF4-FFF2-40B4-BE49-F238E27FC236}">
                        <a16:creationId xmlns:a16="http://schemas.microsoft.com/office/drawing/2014/main" id="{2EBB63B6-87E8-4C25-814E-1BCEAF6F78B7}"/>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141" name="Group 140">
                <a:extLst>
                  <a:ext uri="{FF2B5EF4-FFF2-40B4-BE49-F238E27FC236}">
                    <a16:creationId xmlns:a16="http://schemas.microsoft.com/office/drawing/2014/main" id="{EAF5932B-9994-41F2-AD8C-9AC582A674B5}"/>
                  </a:ext>
                </a:extLst>
              </p:cNvPr>
              <p:cNvGrpSpPr/>
              <p:nvPr/>
            </p:nvGrpSpPr>
            <p:grpSpPr>
              <a:xfrm>
                <a:off x="9483884" y="2693289"/>
                <a:ext cx="393095" cy="292100"/>
                <a:chOff x="9483884" y="2693289"/>
                <a:chExt cx="393095" cy="292100"/>
              </a:xfrm>
            </p:grpSpPr>
            <p:sp>
              <p:nvSpPr>
                <p:cNvPr id="142" name="Rectangle: Rounded Corners 141">
                  <a:extLst>
                    <a:ext uri="{FF2B5EF4-FFF2-40B4-BE49-F238E27FC236}">
                      <a16:creationId xmlns:a16="http://schemas.microsoft.com/office/drawing/2014/main" id="{622C100A-B58B-46AF-B81A-6E550AA8840F}"/>
                    </a:ext>
                  </a:extLst>
                </p:cNvPr>
                <p:cNvSpPr/>
                <p:nvPr/>
              </p:nvSpPr>
              <p:spPr bwMode="auto">
                <a:xfrm>
                  <a:off x="9483884" y="2693289"/>
                  <a:ext cx="393095" cy="292100"/>
                </a:xfrm>
                <a:prstGeom prst="round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E36AEF30-0B95-47EC-8AF4-AB0792C1828A}"/>
                    </a:ext>
                  </a:extLst>
                </p:cNvPr>
                <p:cNvGrpSpPr/>
                <p:nvPr/>
              </p:nvGrpSpPr>
              <p:grpSpPr>
                <a:xfrm>
                  <a:off x="9544505" y="2756136"/>
                  <a:ext cx="271853" cy="187577"/>
                  <a:chOff x="9525948" y="2756136"/>
                  <a:chExt cx="271853" cy="187577"/>
                </a:xfrm>
              </p:grpSpPr>
              <p:sp>
                <p:nvSpPr>
                  <p:cNvPr id="144" name="Freeform 1018">
                    <a:extLst>
                      <a:ext uri="{FF2B5EF4-FFF2-40B4-BE49-F238E27FC236}">
                        <a16:creationId xmlns:a16="http://schemas.microsoft.com/office/drawing/2014/main" id="{4F149832-9DA4-4FC0-BAFD-FE15489F8A91}"/>
                      </a:ext>
                    </a:extLst>
                  </p:cNvPr>
                  <p:cNvSpPr>
                    <a:spLocks/>
                  </p:cNvSpPr>
                  <p:nvPr/>
                </p:nvSpPr>
                <p:spPr bwMode="auto">
                  <a:xfrm>
                    <a:off x="9664060"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sp>
                <p:nvSpPr>
                  <p:cNvPr id="145" name="Freeform 1018">
                    <a:extLst>
                      <a:ext uri="{FF2B5EF4-FFF2-40B4-BE49-F238E27FC236}">
                        <a16:creationId xmlns:a16="http://schemas.microsoft.com/office/drawing/2014/main" id="{DB542831-2393-4517-987D-9712F779E2CC}"/>
                      </a:ext>
                    </a:extLst>
                  </p:cNvPr>
                  <p:cNvSpPr>
                    <a:spLocks/>
                  </p:cNvSpPr>
                  <p:nvPr/>
                </p:nvSpPr>
                <p:spPr bwMode="auto">
                  <a:xfrm>
                    <a:off x="9525948" y="2756136"/>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grpSp>
          </p:grpSp>
        </p:grpSp>
        <p:sp>
          <p:nvSpPr>
            <p:cNvPr id="162" name="Rectangle 161">
              <a:extLst>
                <a:ext uri="{FF2B5EF4-FFF2-40B4-BE49-F238E27FC236}">
                  <a16:creationId xmlns:a16="http://schemas.microsoft.com/office/drawing/2014/main" id="{760E1112-30EC-406E-B7C9-CC17A8DF3274}"/>
                </a:ext>
              </a:extLst>
            </p:cNvPr>
            <p:cNvSpPr/>
            <p:nvPr/>
          </p:nvSpPr>
          <p:spPr>
            <a:xfrm>
              <a:off x="2978360" y="2972465"/>
              <a:ext cx="2105295" cy="338334"/>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Choose the right disk</a:t>
              </a:r>
            </a:p>
          </p:txBody>
        </p:sp>
        <p:sp>
          <p:nvSpPr>
            <p:cNvPr id="163" name="Rectangle 162">
              <a:extLst>
                <a:ext uri="{FF2B5EF4-FFF2-40B4-BE49-F238E27FC236}">
                  <a16:creationId xmlns:a16="http://schemas.microsoft.com/office/drawing/2014/main" id="{43336489-DF99-4368-A12C-3DE878A21EF5}"/>
                </a:ext>
              </a:extLst>
            </p:cNvPr>
            <p:cNvSpPr/>
            <p:nvPr/>
          </p:nvSpPr>
          <p:spPr>
            <a:xfrm>
              <a:off x="2931902" y="3299485"/>
              <a:ext cx="2198209" cy="261440"/>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mn-cs"/>
                </a:rPr>
                <a:t>mapped to IOPS, BW and latency</a:t>
              </a:r>
            </a:p>
          </p:txBody>
        </p:sp>
      </p:grpSp>
      <p:grpSp>
        <p:nvGrpSpPr>
          <p:cNvPr id="282" name="Group 281">
            <a:extLst>
              <a:ext uri="{FF2B5EF4-FFF2-40B4-BE49-F238E27FC236}">
                <a16:creationId xmlns:a16="http://schemas.microsoft.com/office/drawing/2014/main" id="{2FD6A358-5B90-4D40-A686-60EB36BC2495}"/>
              </a:ext>
            </a:extLst>
          </p:cNvPr>
          <p:cNvGrpSpPr/>
          <p:nvPr/>
        </p:nvGrpSpPr>
        <p:grpSpPr>
          <a:xfrm>
            <a:off x="3039064" y="4518936"/>
            <a:ext cx="2977097" cy="2108814"/>
            <a:chOff x="3530841" y="4519921"/>
            <a:chExt cx="2977097" cy="2108814"/>
          </a:xfrm>
        </p:grpSpPr>
        <p:sp>
          <p:nvSpPr>
            <p:cNvPr id="221" name="Oval 220">
              <a:extLst>
                <a:ext uri="{FF2B5EF4-FFF2-40B4-BE49-F238E27FC236}">
                  <a16:creationId xmlns:a16="http://schemas.microsoft.com/office/drawing/2014/main" id="{E8E9F183-9A75-40C6-B5BD-44DB7E2ACD65}"/>
                </a:ext>
              </a:extLst>
            </p:cNvPr>
            <p:cNvSpPr/>
            <p:nvPr/>
          </p:nvSpPr>
          <p:spPr bwMode="auto">
            <a:xfrm>
              <a:off x="4878567" y="4519921"/>
              <a:ext cx="950028" cy="922935"/>
            </a:xfrm>
            <a:prstGeom prst="ellipse">
              <a:avLst/>
            </a:prstGeom>
            <a:solidFill>
              <a:srgbClr val="FFFFFF"/>
            </a:solidFill>
            <a:ln w="25400" cap="rnd" cmpd="sng" algn="ctr">
              <a:solidFill>
                <a:schemeClr val="accent1"/>
              </a:solidFill>
              <a:prstDash val="sysDot"/>
              <a:headEnd type="none" w="med" len="med"/>
              <a:tailEnd type="none" w="med" len="med"/>
            </a:ln>
            <a:effectLst/>
          </p:spPr>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marL="0" marR="0" lvl="0" indent="0" algn="ctr" defTabSz="913287" rtl="0" eaLnBrk="1" fontAlgn="base" latinLnBrk="0" hangingPunct="1">
                <a:lnSpc>
                  <a:spcPct val="9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58" name="Rectangle 157">
              <a:extLst>
                <a:ext uri="{FF2B5EF4-FFF2-40B4-BE49-F238E27FC236}">
                  <a16:creationId xmlns:a16="http://schemas.microsoft.com/office/drawing/2014/main" id="{3CD7EBE7-54AA-4BD0-A88E-126AD294EE4C}"/>
                </a:ext>
              </a:extLst>
            </p:cNvPr>
            <p:cNvSpPr/>
            <p:nvPr/>
          </p:nvSpPr>
          <p:spPr>
            <a:xfrm>
              <a:off x="3731332" y="6035886"/>
              <a:ext cx="2424446" cy="338426"/>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Leverage ephemeral disk</a:t>
              </a:r>
            </a:p>
          </p:txBody>
        </p:sp>
        <p:sp>
          <p:nvSpPr>
            <p:cNvPr id="159" name="Rectangle 158">
              <a:extLst>
                <a:ext uri="{FF2B5EF4-FFF2-40B4-BE49-F238E27FC236}">
                  <a16:creationId xmlns:a16="http://schemas.microsoft.com/office/drawing/2014/main" id="{FA4691AE-0DC6-4D2B-837A-490F45C121FC}"/>
                </a:ext>
              </a:extLst>
            </p:cNvPr>
            <p:cNvSpPr/>
            <p:nvPr/>
          </p:nvSpPr>
          <p:spPr>
            <a:xfrm>
              <a:off x="3530841" y="6367253"/>
              <a:ext cx="2977097" cy="261482"/>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mn-cs"/>
                </a:rPr>
                <a:t>local ephemeral disk for tempdb performance</a:t>
              </a:r>
            </a:p>
          </p:txBody>
        </p:sp>
        <p:grpSp>
          <p:nvGrpSpPr>
            <p:cNvPr id="165" name="Group 164">
              <a:extLst>
                <a:ext uri="{FF2B5EF4-FFF2-40B4-BE49-F238E27FC236}">
                  <a16:creationId xmlns:a16="http://schemas.microsoft.com/office/drawing/2014/main" id="{551DB782-F396-4DE3-918C-4C5D1242E377}"/>
                </a:ext>
              </a:extLst>
            </p:cNvPr>
            <p:cNvGrpSpPr/>
            <p:nvPr/>
          </p:nvGrpSpPr>
          <p:grpSpPr>
            <a:xfrm>
              <a:off x="4019480" y="4767117"/>
              <a:ext cx="500896" cy="570104"/>
              <a:chOff x="8618441" y="2851722"/>
              <a:chExt cx="511273" cy="581914"/>
            </a:xfrm>
          </p:grpSpPr>
          <p:grpSp>
            <p:nvGrpSpPr>
              <p:cNvPr id="173" name="Group 172">
                <a:extLst>
                  <a:ext uri="{FF2B5EF4-FFF2-40B4-BE49-F238E27FC236}">
                    <a16:creationId xmlns:a16="http://schemas.microsoft.com/office/drawing/2014/main" id="{FD6D687E-3252-45EB-BA79-85B7FBABC091}"/>
                  </a:ext>
                </a:extLst>
              </p:cNvPr>
              <p:cNvGrpSpPr>
                <a:grpSpLocks noChangeAspect="1"/>
              </p:cNvGrpSpPr>
              <p:nvPr/>
            </p:nvGrpSpPr>
            <p:grpSpPr>
              <a:xfrm>
                <a:off x="8618441" y="2851722"/>
                <a:ext cx="365760" cy="435864"/>
                <a:chOff x="5477764" y="5013499"/>
                <a:chExt cx="268565" cy="320040"/>
              </a:xfrm>
            </p:grpSpPr>
            <p:grpSp>
              <p:nvGrpSpPr>
                <p:cNvPr id="177" name="Group 176">
                  <a:extLst>
                    <a:ext uri="{FF2B5EF4-FFF2-40B4-BE49-F238E27FC236}">
                      <a16:creationId xmlns:a16="http://schemas.microsoft.com/office/drawing/2014/main" id="{1D3C1813-0032-4BF1-BA79-6B90C0E9BB93}"/>
                    </a:ext>
                  </a:extLst>
                </p:cNvPr>
                <p:cNvGrpSpPr/>
                <p:nvPr/>
              </p:nvGrpSpPr>
              <p:grpSpPr>
                <a:xfrm>
                  <a:off x="5477764" y="5013499"/>
                  <a:ext cx="268565" cy="320040"/>
                  <a:chOff x="5477764" y="5010341"/>
                  <a:chExt cx="268565" cy="320040"/>
                </a:xfrm>
              </p:grpSpPr>
              <p:sp>
                <p:nvSpPr>
                  <p:cNvPr id="182" name="Freeform 5">
                    <a:extLst>
                      <a:ext uri="{FF2B5EF4-FFF2-40B4-BE49-F238E27FC236}">
                        <a16:creationId xmlns:a16="http://schemas.microsoft.com/office/drawing/2014/main" id="{C5B4AE2B-EB1E-48C3-9A08-78DCD600E5F9}"/>
                      </a:ext>
                    </a:extLst>
                  </p:cNvPr>
                  <p:cNvSpPr>
                    <a:spLocks/>
                  </p:cNvSpPr>
                  <p:nvPr/>
                </p:nvSpPr>
                <p:spPr bwMode="auto">
                  <a:xfrm>
                    <a:off x="5477764" y="5010341"/>
                    <a:ext cx="268565" cy="320040"/>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rgbClr val="50E6FF"/>
                  </a:solidFill>
                  <a:ln w="19050" cap="sq">
                    <a:solidFill>
                      <a:srgbClr val="0078D3"/>
                    </a:solidFill>
                    <a:prstDash val="solid"/>
                    <a:miter lim="800000"/>
                    <a:headEnd/>
                    <a:tailEnd/>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183" name="Group 182">
                    <a:extLst>
                      <a:ext uri="{FF2B5EF4-FFF2-40B4-BE49-F238E27FC236}">
                        <a16:creationId xmlns:a16="http://schemas.microsoft.com/office/drawing/2014/main" id="{C2016F62-88E4-4ECD-8CFF-2A993965D7BE}"/>
                      </a:ext>
                    </a:extLst>
                  </p:cNvPr>
                  <p:cNvGrpSpPr/>
                  <p:nvPr/>
                </p:nvGrpSpPr>
                <p:grpSpPr>
                  <a:xfrm>
                    <a:off x="5518161" y="5046557"/>
                    <a:ext cx="187770" cy="208407"/>
                    <a:chOff x="5513643" y="5046557"/>
                    <a:chExt cx="187770" cy="208407"/>
                  </a:xfrm>
                  <a:solidFill>
                    <a:srgbClr val="0078D3"/>
                  </a:solidFill>
                </p:grpSpPr>
                <p:sp>
                  <p:nvSpPr>
                    <p:cNvPr id="184" name="Oval 183">
                      <a:extLst>
                        <a:ext uri="{FF2B5EF4-FFF2-40B4-BE49-F238E27FC236}">
                          <a16:creationId xmlns:a16="http://schemas.microsoft.com/office/drawing/2014/main" id="{BF63A8C4-EFD3-4FC4-91A3-1E9688856346}"/>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3BEA7AF4-EC0D-40A9-8FF6-72665F28D996}"/>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0EDBC482-34AA-4B27-A7CB-F68030B7269A}"/>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DE823F28-CB34-405D-B3E5-A4F04E2B23DA}"/>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B5F5B3F4-AC83-462A-B3A5-8F816AE6936F}"/>
                    </a:ext>
                  </a:extLst>
                </p:cNvPr>
                <p:cNvGrpSpPr/>
                <p:nvPr/>
              </p:nvGrpSpPr>
              <p:grpSpPr>
                <a:xfrm>
                  <a:off x="5571787" y="5284616"/>
                  <a:ext cx="80519" cy="48923"/>
                  <a:chOff x="5884568" y="5297481"/>
                  <a:chExt cx="80519" cy="48923"/>
                </a:xfrm>
              </p:grpSpPr>
              <p:sp>
                <p:nvSpPr>
                  <p:cNvPr id="179" name="Line 7">
                    <a:extLst>
                      <a:ext uri="{FF2B5EF4-FFF2-40B4-BE49-F238E27FC236}">
                        <a16:creationId xmlns:a16="http://schemas.microsoft.com/office/drawing/2014/main" id="{F26071E5-329F-4836-AAF5-D6DE5FC1EE38}"/>
                      </a:ext>
                    </a:extLst>
                  </p:cNvPr>
                  <p:cNvSpPr>
                    <a:spLocks noChangeShapeType="1"/>
                  </p:cNvSpPr>
                  <p:nvPr/>
                </p:nvSpPr>
                <p:spPr bwMode="auto">
                  <a:xfrm>
                    <a:off x="5884568"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80" name="Line 8">
                    <a:extLst>
                      <a:ext uri="{FF2B5EF4-FFF2-40B4-BE49-F238E27FC236}">
                        <a16:creationId xmlns:a16="http://schemas.microsoft.com/office/drawing/2014/main" id="{B1AD6D67-C1D9-4112-83F1-3B4894344FCF}"/>
                      </a:ext>
                    </a:extLst>
                  </p:cNvPr>
                  <p:cNvSpPr>
                    <a:spLocks noChangeShapeType="1"/>
                  </p:cNvSpPr>
                  <p:nvPr/>
                </p:nvSpPr>
                <p:spPr bwMode="auto">
                  <a:xfrm>
                    <a:off x="592482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81" name="Line 9">
                    <a:extLst>
                      <a:ext uri="{FF2B5EF4-FFF2-40B4-BE49-F238E27FC236}">
                        <a16:creationId xmlns:a16="http://schemas.microsoft.com/office/drawing/2014/main" id="{0546AD37-9137-4CF4-865D-02D5F29D295B}"/>
                      </a:ext>
                    </a:extLst>
                  </p:cNvPr>
                  <p:cNvSpPr>
                    <a:spLocks noChangeShapeType="1"/>
                  </p:cNvSpPr>
                  <p:nvPr/>
                </p:nvSpPr>
                <p:spPr bwMode="auto">
                  <a:xfrm>
                    <a:off x="5965087" y="5297481"/>
                    <a:ext cx="0" cy="48923"/>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grpSp>
            <p:nvGrpSpPr>
              <p:cNvPr id="174" name="Group 173">
                <a:extLst>
                  <a:ext uri="{FF2B5EF4-FFF2-40B4-BE49-F238E27FC236}">
                    <a16:creationId xmlns:a16="http://schemas.microsoft.com/office/drawing/2014/main" id="{AFCBEE0D-6607-4879-A208-4C31427BF0AD}"/>
                  </a:ext>
                </a:extLst>
              </p:cNvPr>
              <p:cNvGrpSpPr/>
              <p:nvPr/>
            </p:nvGrpSpPr>
            <p:grpSpPr>
              <a:xfrm>
                <a:off x="8837614" y="3141536"/>
                <a:ext cx="292100" cy="292100"/>
                <a:chOff x="9201151" y="3497263"/>
                <a:chExt cx="292100" cy="292100"/>
              </a:xfrm>
            </p:grpSpPr>
            <p:sp>
              <p:nvSpPr>
                <p:cNvPr id="175" name="Oval 174">
                  <a:extLst>
                    <a:ext uri="{FF2B5EF4-FFF2-40B4-BE49-F238E27FC236}">
                      <a16:creationId xmlns:a16="http://schemas.microsoft.com/office/drawing/2014/main" id="{8A59295A-1CB5-4492-A1BE-FD6889AFC67E}"/>
                    </a:ext>
                  </a:extLst>
                </p:cNvPr>
                <p:cNvSpPr/>
                <p:nvPr/>
              </p:nvSpPr>
              <p:spPr bwMode="auto">
                <a:xfrm>
                  <a:off x="9201151" y="3497263"/>
                  <a:ext cx="292100" cy="292100"/>
                </a:xfrm>
                <a:prstGeom prst="ellipse">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1018">
                  <a:extLst>
                    <a:ext uri="{FF2B5EF4-FFF2-40B4-BE49-F238E27FC236}">
                      <a16:creationId xmlns:a16="http://schemas.microsoft.com/office/drawing/2014/main" id="{6E5ECEC6-FD32-4E1B-92F7-F5C90D819B42}"/>
                    </a:ext>
                  </a:extLst>
                </p:cNvPr>
                <p:cNvSpPr>
                  <a:spLocks/>
                </p:cNvSpPr>
                <p:nvPr/>
              </p:nvSpPr>
              <p:spPr bwMode="auto">
                <a:xfrm>
                  <a:off x="9280331" y="3560110"/>
                  <a:ext cx="133741" cy="187577"/>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84" tIns="44792" rIns="89584" bIns="44792"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68" name="Rectangle 167">
              <a:extLst>
                <a:ext uri="{FF2B5EF4-FFF2-40B4-BE49-F238E27FC236}">
                  <a16:creationId xmlns:a16="http://schemas.microsoft.com/office/drawing/2014/main" id="{5A5BBA66-AF3D-48B8-A986-3DF3B391B316}"/>
                </a:ext>
              </a:extLst>
            </p:cNvPr>
            <p:cNvSpPr/>
            <p:nvPr/>
          </p:nvSpPr>
          <p:spPr>
            <a:xfrm>
              <a:off x="3939289" y="5393837"/>
              <a:ext cx="567414" cy="276691"/>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Temp</a:t>
              </a:r>
              <a:endParaRPr kumimoji="0" lang="en-US" sz="1199"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68" name="Graphic 67" descr="Cursor">
              <a:extLst>
                <a:ext uri="{FF2B5EF4-FFF2-40B4-BE49-F238E27FC236}">
                  <a16:creationId xmlns:a16="http://schemas.microsoft.com/office/drawing/2014/main" id="{92DF5E24-D393-427F-888F-AF182E95A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135965">
              <a:off x="4453502" y="4740974"/>
              <a:ext cx="424194" cy="424194"/>
            </a:xfrm>
            <a:prstGeom prst="rect">
              <a:avLst/>
            </a:prstGeom>
          </p:spPr>
        </p:pic>
        <p:sp>
          <p:nvSpPr>
            <p:cNvPr id="220" name="Rectangle 219">
              <a:extLst>
                <a:ext uri="{FF2B5EF4-FFF2-40B4-BE49-F238E27FC236}">
                  <a16:creationId xmlns:a16="http://schemas.microsoft.com/office/drawing/2014/main" id="{D61D3F60-7B03-48A8-BC1B-F0B684D54217}"/>
                </a:ext>
              </a:extLst>
            </p:cNvPr>
            <p:cNvSpPr/>
            <p:nvPr/>
          </p:nvSpPr>
          <p:spPr>
            <a:xfrm>
              <a:off x="4943555" y="4626517"/>
              <a:ext cx="817853" cy="646331"/>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D:/</a:t>
              </a:r>
              <a:endParaRPr kumimoji="0" lang="en-US" sz="3600" b="0" i="0" u="none" strike="noStrike" kern="1200" cap="none" spc="0" normalizeH="0" baseline="0" noProof="0" dirty="0">
                <a:ln>
                  <a:noFill/>
                </a:ln>
                <a:solidFill>
                  <a:srgbClr val="0078D4"/>
                </a:solidFill>
                <a:effectLst/>
                <a:uLnTx/>
                <a:uFillTx/>
                <a:latin typeface="Segoe UI Semibold"/>
                <a:ea typeface="+mn-ea"/>
                <a:cs typeface="+mn-cs"/>
              </a:endParaRPr>
            </a:p>
          </p:txBody>
        </p:sp>
      </p:grpSp>
      <p:grpSp>
        <p:nvGrpSpPr>
          <p:cNvPr id="288" name="Group 287">
            <a:extLst>
              <a:ext uri="{FF2B5EF4-FFF2-40B4-BE49-F238E27FC236}">
                <a16:creationId xmlns:a16="http://schemas.microsoft.com/office/drawing/2014/main" id="{07CA2153-BF4B-46F2-B7BA-3F5F36A106E8}"/>
              </a:ext>
            </a:extLst>
          </p:cNvPr>
          <p:cNvGrpSpPr/>
          <p:nvPr/>
        </p:nvGrpSpPr>
        <p:grpSpPr>
          <a:xfrm>
            <a:off x="9079357" y="4297422"/>
            <a:ext cx="2630848" cy="2249523"/>
            <a:chOff x="8736106" y="4347865"/>
            <a:chExt cx="2630848" cy="2249523"/>
          </a:xfrm>
        </p:grpSpPr>
        <p:pic>
          <p:nvPicPr>
            <p:cNvPr id="285" name="Graphic 284" descr="Heart with pulse">
              <a:extLst>
                <a:ext uri="{FF2B5EF4-FFF2-40B4-BE49-F238E27FC236}">
                  <a16:creationId xmlns:a16="http://schemas.microsoft.com/office/drawing/2014/main" id="{454ED93F-E41D-438F-B56B-AA7C678CB4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67916" y="4347865"/>
              <a:ext cx="1358161" cy="1358161"/>
            </a:xfrm>
            <a:prstGeom prst="rect">
              <a:avLst/>
            </a:prstGeom>
          </p:spPr>
        </p:pic>
        <p:sp>
          <p:nvSpPr>
            <p:cNvPr id="286" name="Rectangle 285">
              <a:extLst>
                <a:ext uri="{FF2B5EF4-FFF2-40B4-BE49-F238E27FC236}">
                  <a16:creationId xmlns:a16="http://schemas.microsoft.com/office/drawing/2014/main" id="{74AB1E5A-BF97-4CD3-B345-C09041D2B938}"/>
                </a:ext>
              </a:extLst>
            </p:cNvPr>
            <p:cNvSpPr/>
            <p:nvPr/>
          </p:nvSpPr>
          <p:spPr>
            <a:xfrm>
              <a:off x="8871385" y="6037160"/>
              <a:ext cx="2351221" cy="338426"/>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Leverage Azure Monitor</a:t>
              </a:r>
            </a:p>
          </p:txBody>
        </p:sp>
        <p:sp>
          <p:nvSpPr>
            <p:cNvPr id="287" name="Rectangle 286">
              <a:extLst>
                <a:ext uri="{FF2B5EF4-FFF2-40B4-BE49-F238E27FC236}">
                  <a16:creationId xmlns:a16="http://schemas.microsoft.com/office/drawing/2014/main" id="{5D5789D1-3714-42B0-95D7-5A6155812922}"/>
                </a:ext>
              </a:extLst>
            </p:cNvPr>
            <p:cNvSpPr/>
            <p:nvPr/>
          </p:nvSpPr>
          <p:spPr>
            <a:xfrm>
              <a:off x="8736106" y="6335906"/>
              <a:ext cx="2630848" cy="261482"/>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mn-cs"/>
                </a:rPr>
                <a:t>watch disk and vm counters for capping</a:t>
              </a:r>
            </a:p>
          </p:txBody>
        </p:sp>
      </p:grpSp>
      <p:grpSp>
        <p:nvGrpSpPr>
          <p:cNvPr id="170" name="Group 169">
            <a:extLst>
              <a:ext uri="{FF2B5EF4-FFF2-40B4-BE49-F238E27FC236}">
                <a16:creationId xmlns:a16="http://schemas.microsoft.com/office/drawing/2014/main" id="{3AABC8B2-46B9-43F8-A134-B25A976BFBEC}"/>
              </a:ext>
            </a:extLst>
          </p:cNvPr>
          <p:cNvGrpSpPr/>
          <p:nvPr/>
        </p:nvGrpSpPr>
        <p:grpSpPr>
          <a:xfrm>
            <a:off x="369711" y="4481271"/>
            <a:ext cx="2172390" cy="2210451"/>
            <a:chOff x="381628" y="4578716"/>
            <a:chExt cx="2172390" cy="2210451"/>
          </a:xfrm>
        </p:grpSpPr>
        <p:pic>
          <p:nvPicPr>
            <p:cNvPr id="10" name="Graphic 9" descr="Clipboard Checked">
              <a:extLst>
                <a:ext uri="{FF2B5EF4-FFF2-40B4-BE49-F238E27FC236}">
                  <a16:creationId xmlns:a16="http://schemas.microsoft.com/office/drawing/2014/main" id="{F21A7182-0D88-43D8-9689-BD4A5AC589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913" y="5197465"/>
              <a:ext cx="922325" cy="922325"/>
            </a:xfrm>
            <a:prstGeom prst="rect">
              <a:avLst/>
            </a:prstGeom>
          </p:spPr>
        </p:pic>
        <p:sp>
          <p:nvSpPr>
            <p:cNvPr id="80" name="monitor" title="Icon of a monitor">
              <a:extLst>
                <a:ext uri="{FF2B5EF4-FFF2-40B4-BE49-F238E27FC236}">
                  <a16:creationId xmlns:a16="http://schemas.microsoft.com/office/drawing/2014/main" id="{97FD2A96-0A45-46EE-BF47-AF126C7D3A10}"/>
                </a:ext>
              </a:extLst>
            </p:cNvPr>
            <p:cNvSpPr>
              <a:spLocks noChangeAspect="1" noEditPoints="1"/>
            </p:cNvSpPr>
            <p:nvPr/>
          </p:nvSpPr>
          <p:spPr bwMode="auto">
            <a:xfrm>
              <a:off x="758775" y="4578716"/>
              <a:ext cx="707826" cy="54247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72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 name="Cylinder 513">
              <a:extLst>
                <a:ext uri="{FF2B5EF4-FFF2-40B4-BE49-F238E27FC236}">
                  <a16:creationId xmlns:a16="http://schemas.microsoft.com/office/drawing/2014/main" id="{F76DAA68-8DE7-48A5-8F4D-F63EFDE40C68}"/>
                </a:ext>
              </a:extLst>
            </p:cNvPr>
            <p:cNvSpPr/>
            <p:nvPr/>
          </p:nvSpPr>
          <p:spPr bwMode="auto">
            <a:xfrm>
              <a:off x="1563141" y="4703135"/>
              <a:ext cx="259042" cy="382328"/>
            </a:xfrm>
            <a:prstGeom prst="can">
              <a:avLst>
                <a:gd name="adj" fmla="val 39530"/>
              </a:avLst>
            </a:prstGeom>
            <a:solidFill>
              <a:srgbClr val="50E6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160" name="Cylinder 513">
              <a:extLst>
                <a:ext uri="{FF2B5EF4-FFF2-40B4-BE49-F238E27FC236}">
                  <a16:creationId xmlns:a16="http://schemas.microsoft.com/office/drawing/2014/main" id="{6D49D939-EC30-4291-BDBE-86DB1E293A17}"/>
                </a:ext>
              </a:extLst>
            </p:cNvPr>
            <p:cNvSpPr/>
            <p:nvPr/>
          </p:nvSpPr>
          <p:spPr bwMode="auto">
            <a:xfrm>
              <a:off x="1866088" y="4703132"/>
              <a:ext cx="259042" cy="382328"/>
            </a:xfrm>
            <a:prstGeom prst="can">
              <a:avLst>
                <a:gd name="adj" fmla="val 39530"/>
              </a:avLst>
            </a:prstGeom>
            <a:solidFill>
              <a:srgbClr val="50E6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161" name="Cylinder 513">
              <a:extLst>
                <a:ext uri="{FF2B5EF4-FFF2-40B4-BE49-F238E27FC236}">
                  <a16:creationId xmlns:a16="http://schemas.microsoft.com/office/drawing/2014/main" id="{8895F99C-B76D-4953-A331-17BABDAEA5CE}"/>
                </a:ext>
              </a:extLst>
            </p:cNvPr>
            <p:cNvSpPr/>
            <p:nvPr/>
          </p:nvSpPr>
          <p:spPr bwMode="auto">
            <a:xfrm>
              <a:off x="1706885" y="4817020"/>
              <a:ext cx="282140" cy="416419"/>
            </a:xfrm>
            <a:prstGeom prst="can">
              <a:avLst>
                <a:gd name="adj" fmla="val 3953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20" rIns="0" bIns="149120" numCol="1" spcCol="0" rtlCol="0" fromWordArt="0" anchor="ctr" anchorCtr="0" forceAA="0" compatLnSpc="1">
              <a:prstTxWarp prst="textNoShape">
                <a:avLst/>
              </a:prstTxWarp>
              <a:noAutofit/>
            </a:bodyPr>
            <a:lstStyle/>
            <a:p>
              <a:pPr marL="0" marR="0" lvl="0" indent="0" algn="ctr" defTabSz="950362" rtl="0" eaLnBrk="1" fontAlgn="base" latinLnBrk="0" hangingPunct="1">
                <a:lnSpc>
                  <a:spcPct val="90000"/>
                </a:lnSpc>
                <a:spcBef>
                  <a:spcPct val="0"/>
                </a:spcBef>
                <a:spcAft>
                  <a:spcPct val="0"/>
                </a:spcAft>
                <a:buClrTx/>
                <a:buSzTx/>
                <a:buFontTx/>
                <a:buNone/>
                <a:tabLst/>
                <a:defRPr/>
              </a:pPr>
              <a:endParaRPr kumimoji="0" lang="en-US" sz="1835" b="0" i="0" u="none" strike="noStrike" kern="1200" cap="none" spc="0" normalizeH="0" baseline="0" noProof="0">
                <a:ln>
                  <a:noFill/>
                </a:ln>
                <a:solidFill>
                  <a:srgbClr val="44546A"/>
                </a:solidFill>
                <a:effectLst/>
                <a:uLnTx/>
                <a:uFillTx/>
                <a:latin typeface="Calibri Light" panose="020F0302020204030204"/>
                <a:ea typeface="Segoe UI" pitchFamily="34" charset="0"/>
                <a:cs typeface="Segoe UI" pitchFamily="34" charset="0"/>
              </a:endParaRPr>
            </a:p>
          </p:txBody>
        </p:sp>
        <p:sp>
          <p:nvSpPr>
            <p:cNvPr id="166" name="Rectangle 165">
              <a:extLst>
                <a:ext uri="{FF2B5EF4-FFF2-40B4-BE49-F238E27FC236}">
                  <a16:creationId xmlns:a16="http://schemas.microsoft.com/office/drawing/2014/main" id="{82EB4087-1A9E-4FBC-A2C0-3873FFBCBC84}"/>
                </a:ext>
              </a:extLst>
            </p:cNvPr>
            <p:cNvSpPr/>
            <p:nvPr/>
          </p:nvSpPr>
          <p:spPr>
            <a:xfrm>
              <a:off x="381628" y="6058844"/>
              <a:ext cx="2172390" cy="338426"/>
            </a:xfrm>
            <a:prstGeom prst="rect">
              <a:avLst/>
            </a:prstGeom>
          </p:spPr>
          <p:txBody>
            <a:bodyPr wrap="none">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SQL I/O Best Practices</a:t>
              </a:r>
            </a:p>
          </p:txBody>
        </p:sp>
        <p:sp>
          <p:nvSpPr>
            <p:cNvPr id="169" name="Rectangle 168">
              <a:extLst>
                <a:ext uri="{FF2B5EF4-FFF2-40B4-BE49-F238E27FC236}">
                  <a16:creationId xmlns:a16="http://schemas.microsoft.com/office/drawing/2014/main" id="{C4702D06-EE51-4451-A537-7C7892193172}"/>
                </a:ext>
              </a:extLst>
            </p:cNvPr>
            <p:cNvSpPr/>
            <p:nvPr/>
          </p:nvSpPr>
          <p:spPr>
            <a:xfrm>
              <a:off x="670739" y="6358536"/>
              <a:ext cx="1595309" cy="430631"/>
            </a:xfrm>
            <a:prstGeom prst="rect">
              <a:avLst/>
            </a:prstGeom>
          </p:spPr>
          <p:txBody>
            <a:bodyPr wrap="none">
              <a:spAutoFit/>
            </a:bodyPr>
            <a:lstStyle/>
            <a:p>
              <a:pPr marL="0" marR="0" lvl="0" indent="0" algn="l" defTabSz="913760"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mn-cs"/>
                </a:rPr>
                <a:t>Apply Best Practices to </a:t>
              </a:r>
              <a:br>
                <a:rPr kumimoji="0" lang="en-US" sz="1099" b="0" i="1" u="none" strike="noStrike" kern="1200" cap="none" spc="0" normalizeH="0" baseline="0" noProof="0" dirty="0">
                  <a:ln>
                    <a:noFill/>
                  </a:ln>
                  <a:solidFill>
                    <a:srgbClr val="000000"/>
                  </a:solidFill>
                  <a:effectLst/>
                  <a:uLnTx/>
                  <a:uFillTx/>
                  <a:latin typeface="Segoe UI"/>
                  <a:ea typeface="+mn-ea"/>
                  <a:cs typeface="+mn-cs"/>
                </a:rPr>
              </a:br>
              <a:r>
                <a:rPr kumimoji="0" lang="en-US" sz="1099" b="0" i="1" u="none" strike="noStrike" kern="1200" cap="none" spc="0" normalizeH="0" baseline="0" noProof="0" dirty="0">
                  <a:ln>
                    <a:noFill/>
                  </a:ln>
                  <a:solidFill>
                    <a:srgbClr val="000000"/>
                  </a:solidFill>
                  <a:effectLst/>
                  <a:uLnTx/>
                  <a:uFillTx/>
                  <a:latin typeface="Segoe UI"/>
                  <a:ea typeface="+mn-ea"/>
                  <a:cs typeface="+mn-cs"/>
                </a:rPr>
                <a:t>preserve throughput</a:t>
              </a:r>
            </a:p>
          </p:txBody>
        </p:sp>
      </p:grpSp>
      <p:grpSp>
        <p:nvGrpSpPr>
          <p:cNvPr id="95" name="Group 94">
            <a:extLst>
              <a:ext uri="{FF2B5EF4-FFF2-40B4-BE49-F238E27FC236}">
                <a16:creationId xmlns:a16="http://schemas.microsoft.com/office/drawing/2014/main" id="{FF14A500-304D-4443-8727-777BDF3F8E0E}"/>
              </a:ext>
            </a:extLst>
          </p:cNvPr>
          <p:cNvGrpSpPr/>
          <p:nvPr/>
        </p:nvGrpSpPr>
        <p:grpSpPr>
          <a:xfrm>
            <a:off x="6042873" y="4187249"/>
            <a:ext cx="2884123" cy="2546200"/>
            <a:chOff x="6007488" y="4213279"/>
            <a:chExt cx="2884123" cy="2546200"/>
          </a:xfrm>
        </p:grpSpPr>
        <p:pic>
          <p:nvPicPr>
            <p:cNvPr id="87" name="Graphic 86" descr="Web design with solid fill">
              <a:extLst>
                <a:ext uri="{FF2B5EF4-FFF2-40B4-BE49-F238E27FC236}">
                  <a16:creationId xmlns:a16="http://schemas.microsoft.com/office/drawing/2014/main" id="{191BC54F-89FA-40CF-B078-48C3CB2DDB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0350" y="4254199"/>
              <a:ext cx="1271276" cy="1271276"/>
            </a:xfrm>
            <a:prstGeom prst="rect">
              <a:avLst/>
            </a:prstGeom>
          </p:spPr>
        </p:pic>
        <p:pic>
          <p:nvPicPr>
            <p:cNvPr id="90" name="Graphic 89" descr="Stars">
              <a:extLst>
                <a:ext uri="{FF2B5EF4-FFF2-40B4-BE49-F238E27FC236}">
                  <a16:creationId xmlns:a16="http://schemas.microsoft.com/office/drawing/2014/main" id="{1058F6B9-E78D-4D2E-90C4-B97F11B449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03026" y="4213279"/>
              <a:ext cx="457200" cy="457200"/>
            </a:xfrm>
            <a:prstGeom prst="rect">
              <a:avLst/>
            </a:prstGeom>
          </p:spPr>
        </p:pic>
        <p:pic>
          <p:nvPicPr>
            <p:cNvPr id="92" name="Graphic 91" descr="Right pointing backhand index with solid fill">
              <a:extLst>
                <a:ext uri="{FF2B5EF4-FFF2-40B4-BE49-F238E27FC236}">
                  <a16:creationId xmlns:a16="http://schemas.microsoft.com/office/drawing/2014/main" id="{1B982CEE-F572-4A03-8774-FB151841F5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7566584" y="5089583"/>
              <a:ext cx="914400" cy="914400"/>
            </a:xfrm>
            <a:prstGeom prst="rect">
              <a:avLst/>
            </a:prstGeom>
          </p:spPr>
        </p:pic>
        <p:sp>
          <p:nvSpPr>
            <p:cNvPr id="93" name="Rectangle 92">
              <a:extLst>
                <a:ext uri="{FF2B5EF4-FFF2-40B4-BE49-F238E27FC236}">
                  <a16:creationId xmlns:a16="http://schemas.microsoft.com/office/drawing/2014/main" id="{B4EDF365-ECEE-4DD2-9AFE-824C2037C091}"/>
                </a:ext>
              </a:extLst>
            </p:cNvPr>
            <p:cNvSpPr/>
            <p:nvPr/>
          </p:nvSpPr>
          <p:spPr>
            <a:xfrm>
              <a:off x="6207979" y="5997481"/>
              <a:ext cx="2486002" cy="338426"/>
            </a:xfrm>
            <a:prstGeom prst="rect">
              <a:avLst/>
            </a:prstGeom>
          </p:spPr>
          <p:txBody>
            <a:bodyPr wrap="none">
              <a:spAutoFit/>
            </a:bodyPr>
            <a:lstStyle/>
            <a:p>
              <a:pPr marL="0" marR="0" lvl="0" indent="0" algn="l" defTabSz="913727"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Configure Storage Wizard</a:t>
              </a:r>
            </a:p>
          </p:txBody>
        </p:sp>
        <p:sp>
          <p:nvSpPr>
            <p:cNvPr id="94" name="Rectangle 93">
              <a:extLst>
                <a:ext uri="{FF2B5EF4-FFF2-40B4-BE49-F238E27FC236}">
                  <a16:creationId xmlns:a16="http://schemas.microsoft.com/office/drawing/2014/main" id="{A7BFF59F-7339-4E3E-92D7-9EC3C26C00C5}"/>
                </a:ext>
              </a:extLst>
            </p:cNvPr>
            <p:cNvSpPr/>
            <p:nvPr/>
          </p:nvSpPr>
          <p:spPr>
            <a:xfrm>
              <a:off x="6007488" y="6328848"/>
              <a:ext cx="2884123" cy="430631"/>
            </a:xfrm>
            <a:prstGeom prst="rect">
              <a:avLst/>
            </a:prstGeom>
          </p:spPr>
          <p:txBody>
            <a:bodyPr wrap="none">
              <a:spAutoFit/>
            </a:bodyPr>
            <a:lstStyle/>
            <a:p>
              <a:pPr marL="0" marR="0" lvl="0" indent="0" algn="ctr"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mn-cs"/>
                </a:rPr>
                <a:t>Leverage the Azure Portal to employ storage</a:t>
              </a:r>
            </a:p>
            <a:p>
              <a:pPr marL="0" marR="0" lvl="0" indent="0" algn="ctr" defTabSz="913727" rtl="0" eaLnBrk="1" fontAlgn="auto" latinLnBrk="0" hangingPunct="1">
                <a:lnSpc>
                  <a:spcPct val="100000"/>
                </a:lnSpc>
                <a:spcBef>
                  <a:spcPts val="0"/>
                </a:spcBef>
                <a:spcAft>
                  <a:spcPts val="0"/>
                </a:spcAft>
                <a:buClrTx/>
                <a:buSzTx/>
                <a:buFontTx/>
                <a:buNone/>
                <a:tabLst/>
                <a:defRPr/>
              </a:pPr>
              <a:r>
                <a:rPr kumimoji="0" lang="en-US" sz="1099" b="0" i="1" u="none" strike="noStrike" kern="1200" cap="none" spc="0" normalizeH="0" baseline="0" noProof="0" dirty="0">
                  <a:ln>
                    <a:noFill/>
                  </a:ln>
                  <a:solidFill>
                    <a:srgbClr val="000000"/>
                  </a:solidFill>
                  <a:effectLst/>
                  <a:uLnTx/>
                  <a:uFillTx/>
                  <a:latin typeface="Segoe UI"/>
                  <a:ea typeface="+mn-ea"/>
                  <a:cs typeface="+mn-cs"/>
                </a:rPr>
                <a:t>Best Practices</a:t>
              </a:r>
            </a:p>
          </p:txBody>
        </p:sp>
      </p:grpSp>
    </p:spTree>
    <p:extLst>
      <p:ext uri="{BB962C8B-B14F-4D97-AF65-F5344CB8AC3E}">
        <p14:creationId xmlns:p14="http://schemas.microsoft.com/office/powerpoint/2010/main" val="309300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fade">
                                      <p:cBhvr>
                                        <p:cTn id="23" dur="500"/>
                                        <p:tgtEl>
                                          <p:spTgt spid="17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2"/>
                                        </p:tgtEl>
                                        <p:attrNameLst>
                                          <p:attrName>style.visibility</p:attrName>
                                        </p:attrNameLst>
                                      </p:cBhvr>
                                      <p:to>
                                        <p:strVal val="visible"/>
                                      </p:to>
                                    </p:set>
                                    <p:animEffect transition="in" filter="fade">
                                      <p:cBhvr>
                                        <p:cTn id="27" dur="500"/>
                                        <p:tgtEl>
                                          <p:spTgt spid="28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500"/>
                                        <p:tgtEl>
                                          <p:spTgt spid="9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88"/>
                                        </p:tgtEl>
                                        <p:attrNameLst>
                                          <p:attrName>style.visibility</p:attrName>
                                        </p:attrNameLst>
                                      </p:cBhvr>
                                      <p:to>
                                        <p:strVal val="visible"/>
                                      </p:to>
                                    </p:set>
                                    <p:animEffect transition="in" filter="fade">
                                      <p:cBhvr>
                                        <p:cTn id="35"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009013"/>
            <a:ext cx="9401560" cy="1814086"/>
          </a:xfrm>
        </p:spPr>
        <p:txBody>
          <a:bodyPr/>
          <a:lstStyle/>
          <a:p>
            <a:r>
              <a:rPr lang="en-US" dirty="0">
                <a:solidFill>
                  <a:schemeClr val="accent1"/>
                </a:solidFill>
              </a:rPr>
              <a:t>Azure Virtual Machine Disk Options</a:t>
            </a:r>
          </a:p>
        </p:txBody>
      </p:sp>
    </p:spTree>
    <p:extLst>
      <p:ext uri="{BB962C8B-B14F-4D97-AF65-F5344CB8AC3E}">
        <p14:creationId xmlns:p14="http://schemas.microsoft.com/office/powerpoint/2010/main" val="32204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E10477-7D77-4F70-96C0-624ED859228F}"/>
              </a:ext>
            </a:extLst>
          </p:cNvPr>
          <p:cNvSpPr>
            <a:spLocks noGrp="1"/>
          </p:cNvSpPr>
          <p:nvPr>
            <p:ph type="title"/>
          </p:nvPr>
        </p:nvSpPr>
        <p:spPr>
          <a:xfrm>
            <a:off x="587318" y="3823723"/>
            <a:ext cx="9401560" cy="999376"/>
          </a:xfrm>
        </p:spPr>
        <p:txBody>
          <a:bodyPr/>
          <a:lstStyle/>
          <a:p>
            <a:r>
              <a:rPr lang="en-US" dirty="0">
                <a:solidFill>
                  <a:schemeClr val="accent1"/>
                </a:solidFill>
              </a:rPr>
              <a:t>Questions?</a:t>
            </a:r>
          </a:p>
        </p:txBody>
      </p:sp>
    </p:spTree>
    <p:extLst>
      <p:ext uri="{BB962C8B-B14F-4D97-AF65-F5344CB8AC3E}">
        <p14:creationId xmlns:p14="http://schemas.microsoft.com/office/powerpoint/2010/main" val="420149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 more</a:t>
            </a:r>
          </a:p>
        </p:txBody>
      </p:sp>
      <p:pic>
        <p:nvPicPr>
          <p:cNvPr id="6" name="Picture Placeholder 7">
            <a:extLst>
              <a:ext uri="{FF2B5EF4-FFF2-40B4-BE49-F238E27FC236}">
                <a16:creationId xmlns:a16="http://schemas.microsoft.com/office/drawing/2014/main" id="{F8C6F128-5A15-4D19-B24E-7830ADCE7EC4}"/>
              </a:ext>
            </a:extLst>
          </p:cNvPr>
          <p:cNvPicPr>
            <a:picLocks noChangeAspect="1"/>
          </p:cNvPicPr>
          <p:nvPr/>
        </p:nvPicPr>
        <p:blipFill>
          <a:blip r:embed="rId3"/>
          <a:stretch>
            <a:fillRect/>
          </a:stretch>
        </p:blipFill>
        <p:spPr>
          <a:xfrm>
            <a:off x="8694682" y="1212851"/>
            <a:ext cx="3144292" cy="3909680"/>
          </a:xfrm>
          <a:prstGeom prst="rect">
            <a:avLst/>
          </a:prstGeom>
        </p:spPr>
      </p:pic>
      <p:graphicFrame>
        <p:nvGraphicFramePr>
          <p:cNvPr id="3" name="Diagram 2">
            <a:extLst>
              <a:ext uri="{FF2B5EF4-FFF2-40B4-BE49-F238E27FC236}">
                <a16:creationId xmlns:a16="http://schemas.microsoft.com/office/drawing/2014/main" id="{A8BBE1B1-1F89-4EFC-9093-0B749131FA80}"/>
              </a:ext>
            </a:extLst>
          </p:cNvPr>
          <p:cNvGraphicFramePr/>
          <p:nvPr/>
        </p:nvGraphicFramePr>
        <p:xfrm>
          <a:off x="559235" y="1212851"/>
          <a:ext cx="7994068"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98521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B13561FE-48A6-45E7-AB0D-23AE7BB18EF1}"/>
              </a:ext>
            </a:extLst>
          </p:cNvPr>
          <p:cNvSpPr/>
          <p:nvPr/>
        </p:nvSpPr>
        <p:spPr bwMode="auto">
          <a:xfrm>
            <a:off x="5603396" y="637673"/>
            <a:ext cx="5570621" cy="5582653"/>
          </a:xfrm>
          <a:prstGeom prst="ellipse">
            <a:avLst/>
          </a:prstGeom>
          <a:solidFill>
            <a:schemeClr val="accent1">
              <a:lumMod val="75000"/>
            </a:schemeClr>
          </a:solidFill>
          <a:ln>
            <a:noFill/>
            <a:headEnd type="none" w="med" len="med"/>
            <a:tailEnd type="none" w="med" len="med"/>
          </a:ln>
          <a:effectLst>
            <a:softEdge rad="635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2" descr="Bitmoji Image">
            <a:extLst>
              <a:ext uri="{FF2B5EF4-FFF2-40B4-BE49-F238E27FC236}">
                <a16:creationId xmlns:a16="http://schemas.microsoft.com/office/drawing/2014/main" id="{0004EC22-9E1B-4320-BAC0-DFBFD6F29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3232" y="1533525"/>
            <a:ext cx="379095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4777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with medium confidence">
            <a:extLst>
              <a:ext uri="{FF2B5EF4-FFF2-40B4-BE49-F238E27FC236}">
                <a16:creationId xmlns:a16="http://schemas.microsoft.com/office/drawing/2014/main" id="{3D9AA040-28E7-4012-9D2B-F37900219F65}"/>
              </a:ext>
            </a:extLst>
          </p:cNvPr>
          <p:cNvPicPr>
            <a:picLocks noChangeAspect="1"/>
          </p:cNvPicPr>
          <p:nvPr/>
        </p:nvPicPr>
        <p:blipFill>
          <a:blip r:embed="rId3"/>
          <a:stretch>
            <a:fillRect/>
          </a:stretch>
        </p:blipFill>
        <p:spPr>
          <a:xfrm>
            <a:off x="2132028" y="1216143"/>
            <a:ext cx="7927944" cy="5412187"/>
          </a:xfrm>
          <a:prstGeom prst="rect">
            <a:avLst/>
          </a:prstGeom>
        </p:spPr>
      </p:pic>
      <p:sp>
        <p:nvSpPr>
          <p:cNvPr id="4" name="Title 3">
            <a:extLst>
              <a:ext uri="{FF2B5EF4-FFF2-40B4-BE49-F238E27FC236}">
                <a16:creationId xmlns:a16="http://schemas.microsoft.com/office/drawing/2014/main" id="{5EF0FC67-8E0D-4B64-B7BD-B8D4BACE7490}"/>
              </a:ext>
            </a:extLst>
          </p:cNvPr>
          <p:cNvSpPr>
            <a:spLocks noGrp="1"/>
          </p:cNvSpPr>
          <p:nvPr>
            <p:ph type="title"/>
          </p:nvPr>
        </p:nvSpPr>
        <p:spPr/>
        <p:txBody>
          <a:bodyPr/>
          <a:lstStyle/>
          <a:p>
            <a:r>
              <a:rPr lang="en-US" dirty="0"/>
              <a:t>Disk roles in Azure Virtual Machines</a:t>
            </a:r>
          </a:p>
        </p:txBody>
      </p:sp>
      <p:sp>
        <p:nvSpPr>
          <p:cNvPr id="10" name="Rectangle: Rounded Corners 9">
            <a:extLst>
              <a:ext uri="{FF2B5EF4-FFF2-40B4-BE49-F238E27FC236}">
                <a16:creationId xmlns:a16="http://schemas.microsoft.com/office/drawing/2014/main" id="{A1335853-415B-42B9-98CC-43B0FED716F8}"/>
              </a:ext>
            </a:extLst>
          </p:cNvPr>
          <p:cNvSpPr/>
          <p:nvPr/>
        </p:nvSpPr>
        <p:spPr bwMode="auto">
          <a:xfrm>
            <a:off x="8122889" y="1900988"/>
            <a:ext cx="3018353" cy="1323475"/>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OS Disk</a:t>
            </a:r>
          </a:p>
          <a:p>
            <a:pPr marL="342900" indent="-342900" algn="l" defTabSz="932472" fontAlgn="base">
              <a:spcBef>
                <a:spcPct val="0"/>
              </a:spcBef>
              <a:spcAft>
                <a:spcPct val="0"/>
              </a:spcAft>
              <a:buFont typeface="Arial" panose="020B0604020202020204" pitchFamily="34" charset="0"/>
              <a:buChar char="•"/>
            </a:pPr>
            <a:r>
              <a:rPr lang="en-US" sz="2000" dirty="0">
                <a:gradFill>
                  <a:gsLst>
                    <a:gs pos="0">
                      <a:srgbClr val="FFFFFF"/>
                    </a:gs>
                    <a:gs pos="100000">
                      <a:srgbClr val="FFFFFF"/>
                    </a:gs>
                  </a:gsLst>
                  <a:lin ang="5400000" scaled="0"/>
                </a:gradFill>
                <a:ea typeface="Segoe UI" pitchFamily="34" charset="0"/>
                <a:cs typeface="Segoe UI" pitchFamily="34" charset="0"/>
              </a:rPr>
              <a:t>C: drive</a:t>
            </a:r>
          </a:p>
          <a:p>
            <a:pPr marL="342900" indent="-342900" algn="l" defTabSz="932472" fontAlgn="base">
              <a:spcBef>
                <a:spcPct val="0"/>
              </a:spcBef>
              <a:spcAft>
                <a:spcPct val="0"/>
              </a:spcAft>
              <a:buFont typeface="Arial" panose="020B0604020202020204" pitchFamily="34" charset="0"/>
              <a:buChar char="•"/>
            </a:pPr>
            <a:r>
              <a:rPr lang="en-US" sz="2000" dirty="0">
                <a:gradFill>
                  <a:gsLst>
                    <a:gs pos="0">
                      <a:srgbClr val="FFFFFF"/>
                    </a:gs>
                    <a:gs pos="100000">
                      <a:srgbClr val="FFFFFF"/>
                    </a:gs>
                  </a:gsLst>
                  <a:lin ang="5400000" scaled="0"/>
                </a:gradFill>
                <a:ea typeface="Segoe UI" pitchFamily="34" charset="0"/>
                <a:cs typeface="Segoe UI" pitchFamily="34" charset="0"/>
              </a:rPr>
              <a:t>Remote (Persistent)</a:t>
            </a:r>
          </a:p>
        </p:txBody>
      </p:sp>
      <p:sp>
        <p:nvSpPr>
          <p:cNvPr id="12" name="Rectangle: Rounded Corners 11">
            <a:extLst>
              <a:ext uri="{FF2B5EF4-FFF2-40B4-BE49-F238E27FC236}">
                <a16:creationId xmlns:a16="http://schemas.microsoft.com/office/drawing/2014/main" id="{6F5CEC2A-204A-46EC-A3ED-FB3C20A1E5FF}"/>
              </a:ext>
            </a:extLst>
          </p:cNvPr>
          <p:cNvSpPr/>
          <p:nvPr/>
        </p:nvSpPr>
        <p:spPr bwMode="auto">
          <a:xfrm>
            <a:off x="8375552" y="3429000"/>
            <a:ext cx="2922100" cy="1323475"/>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Temporary Disk</a:t>
            </a:r>
          </a:p>
          <a:p>
            <a:pPr marL="342900" indent="-342900" algn="l" defTabSz="932472" fontAlgn="base">
              <a:spcBef>
                <a:spcPct val="0"/>
              </a:spcBef>
              <a:spcAft>
                <a:spcPct val="0"/>
              </a:spcAft>
              <a:buFont typeface="Arial" panose="020B0604020202020204" pitchFamily="34" charset="0"/>
              <a:buChar char="•"/>
            </a:pPr>
            <a:r>
              <a:rPr lang="en-US" sz="2000" dirty="0">
                <a:gradFill>
                  <a:gsLst>
                    <a:gs pos="0">
                      <a:srgbClr val="FFFFFF"/>
                    </a:gs>
                    <a:gs pos="100000">
                      <a:srgbClr val="FFFFFF"/>
                    </a:gs>
                  </a:gsLst>
                  <a:lin ang="5400000" scaled="0"/>
                </a:gradFill>
                <a:ea typeface="Segoe UI" pitchFamily="34" charset="0"/>
                <a:cs typeface="Segoe UI" pitchFamily="34" charset="0"/>
              </a:rPr>
              <a:t>D: drive</a:t>
            </a:r>
          </a:p>
          <a:p>
            <a:pPr marL="342900" indent="-342900" algn="l" defTabSz="932472" fontAlgn="base">
              <a:spcBef>
                <a:spcPct val="0"/>
              </a:spcBef>
              <a:spcAft>
                <a:spcPct val="0"/>
              </a:spcAft>
              <a:buFont typeface="Arial" panose="020B0604020202020204" pitchFamily="34" charset="0"/>
              <a:buChar char="•"/>
            </a:pPr>
            <a:r>
              <a:rPr lang="en-US" sz="2000" dirty="0">
                <a:gradFill>
                  <a:gsLst>
                    <a:gs pos="0">
                      <a:srgbClr val="FFFFFF"/>
                    </a:gs>
                    <a:gs pos="100000">
                      <a:srgbClr val="FFFFFF"/>
                    </a:gs>
                  </a:gsLst>
                  <a:lin ang="5400000" scaled="0"/>
                </a:gradFill>
                <a:ea typeface="Segoe UI" pitchFamily="34" charset="0"/>
                <a:cs typeface="Segoe UI" pitchFamily="34" charset="0"/>
              </a:rPr>
              <a:t>Local (Ephemeral)</a:t>
            </a:r>
          </a:p>
        </p:txBody>
      </p:sp>
      <p:sp>
        <p:nvSpPr>
          <p:cNvPr id="14" name="Rectangle: Rounded Corners 13">
            <a:extLst>
              <a:ext uri="{FF2B5EF4-FFF2-40B4-BE49-F238E27FC236}">
                <a16:creationId xmlns:a16="http://schemas.microsoft.com/office/drawing/2014/main" id="{D6425018-AC4A-40D2-B15C-9CB9EFA85F71}"/>
              </a:ext>
            </a:extLst>
          </p:cNvPr>
          <p:cNvSpPr/>
          <p:nvPr/>
        </p:nvSpPr>
        <p:spPr bwMode="auto">
          <a:xfrm>
            <a:off x="7630380" y="4920919"/>
            <a:ext cx="3667272" cy="1323475"/>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Data Disks</a:t>
            </a:r>
          </a:p>
          <a:p>
            <a:pPr marL="342900" indent="-342900" algn="l" defTabSz="932472" fontAlgn="base">
              <a:spcBef>
                <a:spcPct val="0"/>
              </a:spcBef>
              <a:spcAft>
                <a:spcPct val="0"/>
              </a:spcAft>
              <a:buFont typeface="Arial" panose="020B0604020202020204" pitchFamily="34" charset="0"/>
              <a:buChar char="•"/>
            </a:pPr>
            <a:r>
              <a:rPr lang="en-US" sz="2000" dirty="0">
                <a:gradFill>
                  <a:gsLst>
                    <a:gs pos="0">
                      <a:srgbClr val="FFFFFF"/>
                    </a:gs>
                    <a:gs pos="100000">
                      <a:srgbClr val="FFFFFF"/>
                    </a:gs>
                  </a:gsLst>
                  <a:lin ang="5400000" scaled="0"/>
                </a:gradFill>
                <a:ea typeface="Segoe UI" pitchFamily="34" charset="0"/>
                <a:cs typeface="Segoe UI" pitchFamily="34" charset="0"/>
              </a:rPr>
              <a:t>User defined drive letter</a:t>
            </a:r>
          </a:p>
          <a:p>
            <a:pPr marL="342900" indent="-342900" algn="l" defTabSz="932472" fontAlgn="base">
              <a:spcBef>
                <a:spcPct val="0"/>
              </a:spcBef>
              <a:spcAft>
                <a:spcPct val="0"/>
              </a:spcAft>
              <a:buFont typeface="Arial" panose="020B0604020202020204" pitchFamily="34" charset="0"/>
              <a:buChar char="•"/>
            </a:pPr>
            <a:r>
              <a:rPr lang="en-US" sz="2000" dirty="0">
                <a:gradFill>
                  <a:gsLst>
                    <a:gs pos="0">
                      <a:srgbClr val="FFFFFF"/>
                    </a:gs>
                    <a:gs pos="100000">
                      <a:srgbClr val="FFFFFF"/>
                    </a:gs>
                  </a:gsLst>
                  <a:lin ang="5400000" scaled="0"/>
                </a:gradFill>
                <a:ea typeface="Segoe UI" pitchFamily="34" charset="0"/>
                <a:cs typeface="Segoe UI" pitchFamily="34" charset="0"/>
              </a:rPr>
              <a:t>Remote (Persisted)</a:t>
            </a:r>
          </a:p>
        </p:txBody>
      </p:sp>
      <p:cxnSp>
        <p:nvCxnSpPr>
          <p:cNvPr id="16" name="Straight Arrow Connector 15">
            <a:extLst>
              <a:ext uri="{FF2B5EF4-FFF2-40B4-BE49-F238E27FC236}">
                <a16:creationId xmlns:a16="http://schemas.microsoft.com/office/drawing/2014/main" id="{AD0574B9-0DD8-4B53-B978-41E7CE7DCE8F}"/>
              </a:ext>
            </a:extLst>
          </p:cNvPr>
          <p:cNvCxnSpPr>
            <a:cxnSpLocks/>
            <a:stCxn id="10" idx="1"/>
          </p:cNvCxnSpPr>
          <p:nvPr/>
        </p:nvCxnSpPr>
        <p:spPr>
          <a:xfrm flipH="1">
            <a:off x="6858001" y="2562726"/>
            <a:ext cx="1264888" cy="69783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A1B027-B257-49A1-A129-9C4C75856161}"/>
              </a:ext>
            </a:extLst>
          </p:cNvPr>
          <p:cNvCxnSpPr>
            <a:cxnSpLocks/>
          </p:cNvCxnSpPr>
          <p:nvPr/>
        </p:nvCxnSpPr>
        <p:spPr>
          <a:xfrm flipH="1">
            <a:off x="6593305" y="4235116"/>
            <a:ext cx="1782247"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417399-3FA5-458D-A6D6-E3DD7AEB9A77}"/>
              </a:ext>
            </a:extLst>
          </p:cNvPr>
          <p:cNvCxnSpPr>
            <a:cxnSpLocks/>
            <a:stCxn id="14" idx="1"/>
          </p:cNvCxnSpPr>
          <p:nvPr/>
        </p:nvCxnSpPr>
        <p:spPr>
          <a:xfrm flipH="1" flipV="1">
            <a:off x="5558589" y="5041232"/>
            <a:ext cx="2071791" cy="54142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82022BE-4B8E-4F7F-97A5-BB0AD4337378}"/>
              </a:ext>
            </a:extLst>
          </p:cNvPr>
          <p:cNvCxnSpPr>
            <a:cxnSpLocks/>
            <a:stCxn id="14" idx="1"/>
          </p:cNvCxnSpPr>
          <p:nvPr/>
        </p:nvCxnSpPr>
        <p:spPr>
          <a:xfrm flipH="1">
            <a:off x="5414211" y="5582657"/>
            <a:ext cx="2216169" cy="3128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2954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F25F-1E08-4EAF-83B3-11D2DE6E1F4F}"/>
              </a:ext>
            </a:extLst>
          </p:cNvPr>
          <p:cNvSpPr>
            <a:spLocks noGrp="1"/>
          </p:cNvSpPr>
          <p:nvPr>
            <p:ph type="title"/>
          </p:nvPr>
        </p:nvSpPr>
        <p:spPr/>
        <p:txBody>
          <a:bodyPr/>
          <a:lstStyle/>
          <a:p>
            <a:r>
              <a:rPr lang="en-US" dirty="0"/>
              <a:t>Azure Virtual Machine Disk Provisioning</a:t>
            </a:r>
          </a:p>
        </p:txBody>
      </p:sp>
      <p:grpSp>
        <p:nvGrpSpPr>
          <p:cNvPr id="29" name="Group 28">
            <a:extLst>
              <a:ext uri="{FF2B5EF4-FFF2-40B4-BE49-F238E27FC236}">
                <a16:creationId xmlns:a16="http://schemas.microsoft.com/office/drawing/2014/main" id="{163AAC5C-A50D-4C49-B0A2-17A5864E254A}"/>
              </a:ext>
            </a:extLst>
          </p:cNvPr>
          <p:cNvGrpSpPr/>
          <p:nvPr/>
        </p:nvGrpSpPr>
        <p:grpSpPr>
          <a:xfrm>
            <a:off x="3993468" y="1272234"/>
            <a:ext cx="4700339" cy="5260914"/>
            <a:chOff x="3993468" y="1272234"/>
            <a:chExt cx="4700339" cy="5260914"/>
          </a:xfrm>
        </p:grpSpPr>
        <p:sp>
          <p:nvSpPr>
            <p:cNvPr id="58" name="Rectangle: Rounded Corners 57">
              <a:extLst>
                <a:ext uri="{FF2B5EF4-FFF2-40B4-BE49-F238E27FC236}">
                  <a16:creationId xmlns:a16="http://schemas.microsoft.com/office/drawing/2014/main" id="{38BFADA0-1201-4944-9CB0-81ACC0CCCF87}"/>
                </a:ext>
              </a:extLst>
            </p:cNvPr>
            <p:cNvSpPr/>
            <p:nvPr/>
          </p:nvSpPr>
          <p:spPr bwMode="auto">
            <a:xfrm>
              <a:off x="3993468" y="1272234"/>
              <a:ext cx="4700339" cy="5260914"/>
            </a:xfrm>
            <a:prstGeom prst="roundRect">
              <a:avLst>
                <a:gd name="adj" fmla="val 8666"/>
              </a:avLst>
            </a:prstGeom>
            <a:solidFill>
              <a:schemeClr val="bg1">
                <a:lumMod val="85000"/>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DDEF5DA-FD18-4628-976B-3BFBB2BD64E9}"/>
                </a:ext>
              </a:extLst>
            </p:cNvPr>
            <p:cNvSpPr/>
            <p:nvPr/>
          </p:nvSpPr>
          <p:spPr bwMode="auto">
            <a:xfrm>
              <a:off x="5630469" y="3902928"/>
              <a:ext cx="2859673" cy="218553"/>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SSD-Level Provisioning</a:t>
              </a:r>
            </a:p>
          </p:txBody>
        </p:sp>
        <p:sp>
          <p:nvSpPr>
            <p:cNvPr id="25" name="Rectangle: Rounded Corners 24">
              <a:extLst>
                <a:ext uri="{FF2B5EF4-FFF2-40B4-BE49-F238E27FC236}">
                  <a16:creationId xmlns:a16="http://schemas.microsoft.com/office/drawing/2014/main" id="{CC59D680-4C6F-438C-9E86-410E8969B678}"/>
                </a:ext>
              </a:extLst>
            </p:cNvPr>
            <p:cNvSpPr/>
            <p:nvPr/>
          </p:nvSpPr>
          <p:spPr bwMode="auto">
            <a:xfrm>
              <a:off x="4382835" y="4769609"/>
              <a:ext cx="3062246" cy="241526"/>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VM Network-Level Provisioning</a:t>
              </a:r>
            </a:p>
          </p:txBody>
        </p:sp>
        <p:pic>
          <p:nvPicPr>
            <p:cNvPr id="30" name="Graphic 29">
              <a:extLst>
                <a:ext uri="{FF2B5EF4-FFF2-40B4-BE49-F238E27FC236}">
                  <a16:creationId xmlns:a16="http://schemas.microsoft.com/office/drawing/2014/main" id="{5E618C96-8E3A-4244-A559-0A021386FC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2039" y="5166181"/>
              <a:ext cx="1005523" cy="724912"/>
            </a:xfrm>
            <a:prstGeom prst="rect">
              <a:avLst/>
            </a:prstGeom>
          </p:spPr>
        </p:pic>
        <p:pic>
          <p:nvPicPr>
            <p:cNvPr id="32" name="Graphic 31">
              <a:extLst>
                <a:ext uri="{FF2B5EF4-FFF2-40B4-BE49-F238E27FC236}">
                  <a16:creationId xmlns:a16="http://schemas.microsoft.com/office/drawing/2014/main" id="{E2BEBB29-2704-46B0-BDEA-F1B782CA62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8005" y="4718693"/>
              <a:ext cx="722413" cy="722413"/>
            </a:xfrm>
            <a:prstGeom prst="rect">
              <a:avLst/>
            </a:prstGeom>
          </p:spPr>
        </p:pic>
        <p:pic>
          <p:nvPicPr>
            <p:cNvPr id="36" name="Graphic 35">
              <a:extLst>
                <a:ext uri="{FF2B5EF4-FFF2-40B4-BE49-F238E27FC236}">
                  <a16:creationId xmlns:a16="http://schemas.microsoft.com/office/drawing/2014/main" id="{5939E9FC-25D3-45A1-A682-6EE0DE0D3D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87089" y="1477545"/>
              <a:ext cx="794356" cy="676276"/>
            </a:xfrm>
            <a:prstGeom prst="rect">
              <a:avLst/>
            </a:prstGeom>
          </p:spPr>
        </p:pic>
        <p:pic>
          <p:nvPicPr>
            <p:cNvPr id="38" name="Graphic 37">
              <a:extLst>
                <a:ext uri="{FF2B5EF4-FFF2-40B4-BE49-F238E27FC236}">
                  <a16:creationId xmlns:a16="http://schemas.microsoft.com/office/drawing/2014/main" id="{04D69B08-D961-4B39-B21C-B9E45F670C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06964" y="1477545"/>
              <a:ext cx="794355" cy="676275"/>
            </a:xfrm>
            <a:prstGeom prst="rect">
              <a:avLst/>
            </a:prstGeom>
          </p:spPr>
        </p:pic>
        <p:pic>
          <p:nvPicPr>
            <p:cNvPr id="45" name="Graphic 44">
              <a:extLst>
                <a:ext uri="{FF2B5EF4-FFF2-40B4-BE49-F238E27FC236}">
                  <a16:creationId xmlns:a16="http://schemas.microsoft.com/office/drawing/2014/main" id="{8AFDB497-C2D7-498A-A0F1-832F185FD6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0530" y="1477545"/>
              <a:ext cx="794355" cy="676275"/>
            </a:xfrm>
            <a:prstGeom prst="rect">
              <a:avLst/>
            </a:prstGeom>
          </p:spPr>
        </p:pic>
        <p:sp>
          <p:nvSpPr>
            <p:cNvPr id="53" name="TextBox 52">
              <a:extLst>
                <a:ext uri="{FF2B5EF4-FFF2-40B4-BE49-F238E27FC236}">
                  <a16:creationId xmlns:a16="http://schemas.microsoft.com/office/drawing/2014/main" id="{3C86AD4A-FF4D-49AB-A3CD-BF54DA2914C3}"/>
                </a:ext>
              </a:extLst>
            </p:cNvPr>
            <p:cNvSpPr txBox="1"/>
            <p:nvPr/>
          </p:nvSpPr>
          <p:spPr>
            <a:xfrm>
              <a:off x="4457388" y="2177139"/>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Uncached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Managed Disk</a:t>
              </a:r>
            </a:p>
          </p:txBody>
        </p:sp>
        <p:sp>
          <p:nvSpPr>
            <p:cNvPr id="54" name="TextBox 53">
              <a:extLst>
                <a:ext uri="{FF2B5EF4-FFF2-40B4-BE49-F238E27FC236}">
                  <a16:creationId xmlns:a16="http://schemas.microsoft.com/office/drawing/2014/main" id="{B0FA4322-480A-41B1-B273-61DA49DEA9BE}"/>
                </a:ext>
              </a:extLst>
            </p:cNvPr>
            <p:cNvSpPr txBox="1"/>
            <p:nvPr/>
          </p:nvSpPr>
          <p:spPr>
            <a:xfrm>
              <a:off x="5838140" y="2176553"/>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Cached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Managed Disk</a:t>
              </a:r>
            </a:p>
          </p:txBody>
        </p:sp>
        <p:sp>
          <p:nvSpPr>
            <p:cNvPr id="56" name="TextBox 55">
              <a:extLst>
                <a:ext uri="{FF2B5EF4-FFF2-40B4-BE49-F238E27FC236}">
                  <a16:creationId xmlns:a16="http://schemas.microsoft.com/office/drawing/2014/main" id="{F5A15E05-5B1D-4737-8A48-0188F93AE251}"/>
                </a:ext>
              </a:extLst>
            </p:cNvPr>
            <p:cNvSpPr txBox="1"/>
            <p:nvPr/>
          </p:nvSpPr>
          <p:spPr>
            <a:xfrm>
              <a:off x="7380954" y="2176553"/>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Local / Temp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Disk</a:t>
              </a:r>
            </a:p>
          </p:txBody>
        </p:sp>
        <p:cxnSp>
          <p:nvCxnSpPr>
            <p:cNvPr id="60" name="Straight Arrow Connector 59">
              <a:extLst>
                <a:ext uri="{FF2B5EF4-FFF2-40B4-BE49-F238E27FC236}">
                  <a16:creationId xmlns:a16="http://schemas.microsoft.com/office/drawing/2014/main" id="{DB85586B-D57F-418A-AEA2-F2EE918B2056}"/>
                </a:ext>
              </a:extLst>
            </p:cNvPr>
            <p:cNvCxnSpPr>
              <a:cxnSpLocks/>
              <a:endCxn id="127" idx="0"/>
            </p:cNvCxnSpPr>
            <p:nvPr/>
          </p:nvCxnSpPr>
          <p:spPr>
            <a:xfrm>
              <a:off x="5004143" y="2574759"/>
              <a:ext cx="0" cy="55438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FB5E804-30E2-494F-9A94-89E7591D4F24}"/>
                </a:ext>
              </a:extLst>
            </p:cNvPr>
            <p:cNvCxnSpPr>
              <a:cxnSpLocks/>
              <a:stCxn id="54" idx="2"/>
              <a:endCxn id="1024" idx="0"/>
            </p:cNvCxnSpPr>
            <p:nvPr/>
          </p:nvCxnSpPr>
          <p:spPr>
            <a:xfrm flipH="1">
              <a:off x="6384267" y="2545885"/>
              <a:ext cx="628" cy="585207"/>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66FE540-10E6-4B5A-A128-BD50D3EAF98A}"/>
                </a:ext>
              </a:extLst>
            </p:cNvPr>
            <p:cNvCxnSpPr>
              <a:cxnSpLocks/>
            </p:cNvCxnSpPr>
            <p:nvPr/>
          </p:nvCxnSpPr>
          <p:spPr>
            <a:xfrm>
              <a:off x="6384267" y="3601520"/>
              <a:ext cx="0" cy="310775"/>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225655A-621E-4860-984C-F502B453B8B1}"/>
                </a:ext>
              </a:extLst>
            </p:cNvPr>
            <p:cNvCxnSpPr>
              <a:cxnSpLocks/>
            </p:cNvCxnSpPr>
            <p:nvPr/>
          </p:nvCxnSpPr>
          <p:spPr>
            <a:xfrm>
              <a:off x="6356334" y="4112549"/>
              <a:ext cx="0" cy="65706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8B75144-EA64-4974-89FD-AB04793A35E7}"/>
                </a:ext>
              </a:extLst>
            </p:cNvPr>
            <p:cNvCxnSpPr>
              <a:cxnSpLocks/>
              <a:endCxn id="32" idx="0"/>
            </p:cNvCxnSpPr>
            <p:nvPr/>
          </p:nvCxnSpPr>
          <p:spPr>
            <a:xfrm>
              <a:off x="7929212" y="4121481"/>
              <a:ext cx="0" cy="59721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22B5F00-EFD5-4E86-8DF1-51C4B46EA076}"/>
                </a:ext>
              </a:extLst>
            </p:cNvPr>
            <p:cNvCxnSpPr>
              <a:cxnSpLocks/>
            </p:cNvCxnSpPr>
            <p:nvPr/>
          </p:nvCxnSpPr>
          <p:spPr>
            <a:xfrm>
              <a:off x="6093365" y="5011135"/>
              <a:ext cx="0" cy="37480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FEF24C58-10FB-4745-B80A-A4F3327FF0A8}"/>
                </a:ext>
              </a:extLst>
            </p:cNvPr>
            <p:cNvSpPr txBox="1"/>
            <p:nvPr/>
          </p:nvSpPr>
          <p:spPr>
            <a:xfrm>
              <a:off x="5484029" y="4308081"/>
              <a:ext cx="80346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Cache Miss</a:t>
              </a:r>
            </a:p>
          </p:txBody>
        </p:sp>
        <p:sp>
          <p:nvSpPr>
            <p:cNvPr id="79" name="TextBox 78">
              <a:extLst>
                <a:ext uri="{FF2B5EF4-FFF2-40B4-BE49-F238E27FC236}">
                  <a16:creationId xmlns:a16="http://schemas.microsoft.com/office/drawing/2014/main" id="{A2CD7547-9117-455F-9EEC-58427C6A7639}"/>
                </a:ext>
              </a:extLst>
            </p:cNvPr>
            <p:cNvSpPr txBox="1"/>
            <p:nvPr/>
          </p:nvSpPr>
          <p:spPr>
            <a:xfrm>
              <a:off x="7109606" y="4308081"/>
              <a:ext cx="7430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Cache Hit</a:t>
              </a:r>
            </a:p>
          </p:txBody>
        </p:sp>
        <p:sp>
          <p:nvSpPr>
            <p:cNvPr id="81" name="TextBox 80">
              <a:extLst>
                <a:ext uri="{FF2B5EF4-FFF2-40B4-BE49-F238E27FC236}">
                  <a16:creationId xmlns:a16="http://schemas.microsoft.com/office/drawing/2014/main" id="{14679F79-7FA9-4B63-8146-259AB7E82B97}"/>
                </a:ext>
              </a:extLst>
            </p:cNvPr>
            <p:cNvSpPr txBox="1"/>
            <p:nvPr/>
          </p:nvSpPr>
          <p:spPr>
            <a:xfrm>
              <a:off x="5262825" y="5959083"/>
              <a:ext cx="109350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Storage Page BLOBs</a:t>
              </a:r>
            </a:p>
          </p:txBody>
        </p:sp>
        <p:sp>
          <p:nvSpPr>
            <p:cNvPr id="1024" name="Rectangle: Rounded Corners 1023">
              <a:extLst>
                <a:ext uri="{FF2B5EF4-FFF2-40B4-BE49-F238E27FC236}">
                  <a16:creationId xmlns:a16="http://schemas.microsoft.com/office/drawing/2014/main" id="{62EECAF1-FA28-4AE4-88AB-552A64E0A670}"/>
                </a:ext>
              </a:extLst>
            </p:cNvPr>
            <p:cNvSpPr/>
            <p:nvPr/>
          </p:nvSpPr>
          <p:spPr bwMode="auto">
            <a:xfrm>
              <a:off x="5762960" y="3131092"/>
              <a:ext cx="1242614" cy="457202"/>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Disk-Level Provisioning</a:t>
              </a:r>
            </a:p>
          </p:txBody>
        </p:sp>
        <p:cxnSp>
          <p:nvCxnSpPr>
            <p:cNvPr id="83" name="Straight Arrow Connector 82">
              <a:extLst>
                <a:ext uri="{FF2B5EF4-FFF2-40B4-BE49-F238E27FC236}">
                  <a16:creationId xmlns:a16="http://schemas.microsoft.com/office/drawing/2014/main" id="{927D221A-0932-4121-89E6-8CB273D8A97D}"/>
                </a:ext>
              </a:extLst>
            </p:cNvPr>
            <p:cNvCxnSpPr>
              <a:cxnSpLocks/>
            </p:cNvCxnSpPr>
            <p:nvPr/>
          </p:nvCxnSpPr>
          <p:spPr>
            <a:xfrm flipH="1">
              <a:off x="7927707" y="2574759"/>
              <a:ext cx="10572" cy="1327932"/>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662B299-9C06-4AA3-87A8-856D83D09037}"/>
                </a:ext>
              </a:extLst>
            </p:cNvPr>
            <p:cNvCxnSpPr>
              <a:cxnSpLocks/>
            </p:cNvCxnSpPr>
            <p:nvPr/>
          </p:nvCxnSpPr>
          <p:spPr>
            <a:xfrm>
              <a:off x="4959157" y="3621359"/>
              <a:ext cx="0" cy="1148250"/>
            </a:xfrm>
            <a:prstGeom prst="straightConnector1">
              <a:avLst/>
            </a:prstGeom>
            <a:ln w="190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CA8EA77E-4314-425B-8311-9330AC4EE279}"/>
                </a:ext>
              </a:extLst>
            </p:cNvPr>
            <p:cNvSpPr/>
            <p:nvPr/>
          </p:nvSpPr>
          <p:spPr bwMode="auto">
            <a:xfrm>
              <a:off x="4382835" y="3129139"/>
              <a:ext cx="1242616" cy="457201"/>
            </a:xfrm>
            <a:prstGeom prst="roundRect">
              <a:avLst/>
            </a:prstGeom>
            <a:solidFill>
              <a:srgbClr val="FFCE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Segoe UI" pitchFamily="34" charset="0"/>
                </a:rPr>
                <a:t>Disk-Level Provisioning</a:t>
              </a:r>
            </a:p>
          </p:txBody>
        </p:sp>
        <p:sp>
          <p:nvSpPr>
            <p:cNvPr id="1025" name="TextBox 1024">
              <a:extLst>
                <a:ext uri="{FF2B5EF4-FFF2-40B4-BE49-F238E27FC236}">
                  <a16:creationId xmlns:a16="http://schemas.microsoft.com/office/drawing/2014/main" id="{B9CEB007-A9C1-42D6-957F-48BD5F05EB2A}"/>
                </a:ext>
              </a:extLst>
            </p:cNvPr>
            <p:cNvSpPr txBox="1"/>
            <p:nvPr/>
          </p:nvSpPr>
          <p:spPr>
            <a:xfrm>
              <a:off x="7689187" y="5433316"/>
              <a:ext cx="582230" cy="369332"/>
            </a:xfrm>
            <a:prstGeom prst="rect">
              <a:avLst/>
            </a:prstGeom>
            <a:noFill/>
          </p:spPr>
          <p:txBody>
            <a:bodyPr wrap="square" lIns="0" tIns="0" rIns="0" bIns="0" rtlCol="0">
              <a:spAutoFit/>
            </a:bodyPr>
            <a:lstStyle>
              <a:defPPr>
                <a:defRPr lang="en-US"/>
              </a:defPPr>
              <a:lvl1pPr algn="ctr">
                <a:defRPr sz="800"/>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Server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SSD</a:t>
              </a:r>
            </a:p>
          </p:txBody>
        </p:sp>
        <p:sp>
          <p:nvSpPr>
            <p:cNvPr id="28" name="TextBox 27">
              <a:extLst>
                <a:ext uri="{FF2B5EF4-FFF2-40B4-BE49-F238E27FC236}">
                  <a16:creationId xmlns:a16="http://schemas.microsoft.com/office/drawing/2014/main" id="{CA656DA7-19B2-4C30-AEC0-708200CF0938}"/>
                </a:ext>
              </a:extLst>
            </p:cNvPr>
            <p:cNvSpPr txBox="1"/>
            <p:nvPr/>
          </p:nvSpPr>
          <p:spPr>
            <a:xfrm>
              <a:off x="7762510" y="1646517"/>
              <a:ext cx="42965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D:/</a:t>
              </a:r>
            </a:p>
          </p:txBody>
        </p:sp>
      </p:grpSp>
    </p:spTree>
    <p:extLst>
      <p:ext uri="{BB962C8B-B14F-4D97-AF65-F5344CB8AC3E}">
        <p14:creationId xmlns:p14="http://schemas.microsoft.com/office/powerpoint/2010/main" val="31268133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C63E56-C597-4659-9353-5BDDC4926003}"/>
              </a:ext>
            </a:extLst>
          </p:cNvPr>
          <p:cNvSpPr/>
          <p:nvPr/>
        </p:nvSpPr>
        <p:spPr bwMode="auto">
          <a:xfrm>
            <a:off x="451891" y="2382341"/>
            <a:ext cx="503910" cy="3954291"/>
          </a:xfrm>
          <a:prstGeom prst="rect">
            <a:avLst/>
          </a:prstGeom>
          <a:solidFill>
            <a:schemeClr val="accent1">
              <a:lumMod val="50000"/>
            </a:schemeClr>
          </a:solidFill>
          <a:ln w="10795" cap="flat" cmpd="sng" algn="ctr">
            <a:noFill/>
            <a:prstDash val="solid"/>
            <a:headEnd type="none" w="med" len="med"/>
            <a:tailEnd type="none" w="med" len="med"/>
          </a:ln>
          <a:effectLst/>
        </p:spPr>
        <p:txBody>
          <a:bodyPr vert="vert270" wrap="square" lIns="0" tIns="45677" rIns="0" bIns="45677" numCol="1" rtlCol="0" anchor="ctr" anchorCtr="0" compatLnSpc="1">
            <a:prstTxWarp prst="textNoShape">
              <a:avLst/>
            </a:prstTxWarp>
          </a:bodyPr>
          <a:lstStyle/>
          <a:p>
            <a:pPr marL="0" marR="0" lvl="0" indent="0" algn="ctr" defTabSz="913180" rtl="0" eaLnBrk="1" fontAlgn="base" latinLnBrk="0" hangingPunct="1">
              <a:lnSpc>
                <a:spcPct val="100000"/>
              </a:lnSpc>
              <a:spcBef>
                <a:spcPct val="0"/>
              </a:spcBef>
              <a:spcAft>
                <a:spcPct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Single disk max value</a:t>
            </a:r>
          </a:p>
        </p:txBody>
      </p:sp>
      <p:grpSp>
        <p:nvGrpSpPr>
          <p:cNvPr id="5" name="Group 4">
            <a:extLst>
              <a:ext uri="{FF2B5EF4-FFF2-40B4-BE49-F238E27FC236}">
                <a16:creationId xmlns:a16="http://schemas.microsoft.com/office/drawing/2014/main" id="{0754EA79-A876-4642-9E07-ED1362230C33}"/>
              </a:ext>
            </a:extLst>
          </p:cNvPr>
          <p:cNvGrpSpPr/>
          <p:nvPr/>
        </p:nvGrpSpPr>
        <p:grpSpPr>
          <a:xfrm>
            <a:off x="7093418" y="1313716"/>
            <a:ext cx="1608264" cy="988351"/>
            <a:chOff x="7093418" y="1730808"/>
            <a:chExt cx="1608264" cy="988351"/>
          </a:xfrm>
        </p:grpSpPr>
        <p:grpSp>
          <p:nvGrpSpPr>
            <p:cNvPr id="12" name="Group 11">
              <a:extLst>
                <a:ext uri="{FF2B5EF4-FFF2-40B4-BE49-F238E27FC236}">
                  <a16:creationId xmlns:a16="http://schemas.microsoft.com/office/drawing/2014/main" id="{E0A90CB0-02EF-49EE-8EB3-D9E10018CB79}"/>
                </a:ext>
              </a:extLst>
            </p:cNvPr>
            <p:cNvGrpSpPr/>
            <p:nvPr/>
          </p:nvGrpSpPr>
          <p:grpSpPr>
            <a:xfrm>
              <a:off x="7093418" y="1730808"/>
              <a:ext cx="1608264" cy="654111"/>
              <a:chOff x="9296902" y="1480065"/>
              <a:chExt cx="1950325" cy="793235"/>
            </a:xfrm>
          </p:grpSpPr>
          <p:grpSp>
            <p:nvGrpSpPr>
              <p:cNvPr id="13" name="Group 12">
                <a:extLst>
                  <a:ext uri="{FF2B5EF4-FFF2-40B4-BE49-F238E27FC236}">
                    <a16:creationId xmlns:a16="http://schemas.microsoft.com/office/drawing/2014/main" id="{3063C9F7-B34B-4822-ADAF-75A18C069CB8}"/>
                  </a:ext>
                </a:extLst>
              </p:cNvPr>
              <p:cNvGrpSpPr/>
              <p:nvPr/>
            </p:nvGrpSpPr>
            <p:grpSpPr>
              <a:xfrm>
                <a:off x="9296902" y="1480065"/>
                <a:ext cx="498585" cy="594148"/>
                <a:chOff x="-3187544" y="2133223"/>
                <a:chExt cx="498585" cy="594148"/>
              </a:xfrm>
            </p:grpSpPr>
            <p:sp>
              <p:nvSpPr>
                <p:cNvPr id="40" name="Freeform 5">
                  <a:hlinkClick r:id="rId3"/>
                  <a:extLst>
                    <a:ext uri="{FF2B5EF4-FFF2-40B4-BE49-F238E27FC236}">
                      <a16:creationId xmlns:a16="http://schemas.microsoft.com/office/drawing/2014/main" id="{0260D7D3-92AC-4025-9A25-3344E5BF70B6}"/>
                    </a:ext>
                  </a:extLst>
                </p:cNvPr>
                <p:cNvSpPr>
                  <a:spLocks/>
                </p:cNvSpPr>
                <p:nvPr/>
              </p:nvSpPr>
              <p:spPr bwMode="auto">
                <a:xfrm>
                  <a:off x="-3187544" y="2133223"/>
                  <a:ext cx="498585" cy="594148"/>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3"/>
                </a:solidFill>
                <a:ln w="19050" cap="sq">
                  <a:solidFill>
                    <a:srgbClr val="0078D3"/>
                  </a:solidFill>
                  <a:prstDash val="solid"/>
                  <a:miter lim="800000"/>
                  <a:headEnd/>
                  <a:tailEnd/>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49C02A7A-1EE9-4960-AEAB-1B1877EBD8A3}"/>
                    </a:ext>
                  </a:extLst>
                </p:cNvPr>
                <p:cNvGrpSpPr/>
                <p:nvPr/>
              </p:nvGrpSpPr>
              <p:grpSpPr>
                <a:xfrm>
                  <a:off x="-3112548" y="2200457"/>
                  <a:ext cx="348591" cy="386904"/>
                  <a:chOff x="5513643" y="5046557"/>
                  <a:chExt cx="187770" cy="208407"/>
                </a:xfrm>
                <a:solidFill>
                  <a:srgbClr val="0078D3"/>
                </a:solidFill>
              </p:grpSpPr>
              <p:sp>
                <p:nvSpPr>
                  <p:cNvPr id="45" name="Oval 44">
                    <a:extLst>
                      <a:ext uri="{FF2B5EF4-FFF2-40B4-BE49-F238E27FC236}">
                        <a16:creationId xmlns:a16="http://schemas.microsoft.com/office/drawing/2014/main" id="{76D096AA-7D04-4389-87E9-35B570587C00}"/>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3958DC9C-65A8-4918-8B6F-A37D7BA5046B}"/>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D58A1099-62D6-4D0C-82E9-227AD6087665}"/>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AEE48E7-0A83-46FC-A307-3ACD927C54FC}"/>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Line 7">
                  <a:extLst>
                    <a:ext uri="{FF2B5EF4-FFF2-40B4-BE49-F238E27FC236}">
                      <a16:creationId xmlns:a16="http://schemas.microsoft.com/office/drawing/2014/main" id="{644E990E-760F-4EBB-A265-7B3A1E5ABD65}"/>
                    </a:ext>
                  </a:extLst>
                </p:cNvPr>
                <p:cNvSpPr>
                  <a:spLocks noChangeShapeType="1"/>
                </p:cNvSpPr>
                <p:nvPr/>
              </p:nvSpPr>
              <p:spPr bwMode="auto">
                <a:xfrm>
                  <a:off x="-301299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43" name="Line 8">
                  <a:extLst>
                    <a:ext uri="{FF2B5EF4-FFF2-40B4-BE49-F238E27FC236}">
                      <a16:creationId xmlns:a16="http://schemas.microsoft.com/office/drawing/2014/main" id="{FD38450A-792B-4379-8022-F8DCF375ABFD}"/>
                    </a:ext>
                  </a:extLst>
                </p:cNvPr>
                <p:cNvSpPr>
                  <a:spLocks noChangeShapeType="1"/>
                </p:cNvSpPr>
                <p:nvPr/>
              </p:nvSpPr>
              <p:spPr bwMode="auto">
                <a:xfrm>
                  <a:off x="-293825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44" name="Line 9">
                  <a:extLst>
                    <a:ext uri="{FF2B5EF4-FFF2-40B4-BE49-F238E27FC236}">
                      <a16:creationId xmlns:a16="http://schemas.microsoft.com/office/drawing/2014/main" id="{8CD214DA-A0AF-49AF-AF81-906781649A87}"/>
                    </a:ext>
                  </a:extLst>
                </p:cNvPr>
                <p:cNvSpPr>
                  <a:spLocks noChangeShapeType="1"/>
                </p:cNvSpPr>
                <p:nvPr/>
              </p:nvSpPr>
              <p:spPr bwMode="auto">
                <a:xfrm>
                  <a:off x="-2863510"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72489F29-A3CD-4999-9316-C21057C8278C}"/>
                  </a:ext>
                </a:extLst>
              </p:cNvPr>
              <p:cNvGrpSpPr/>
              <p:nvPr/>
            </p:nvGrpSpPr>
            <p:grpSpPr>
              <a:xfrm>
                <a:off x="10550286" y="1480065"/>
                <a:ext cx="498585" cy="594148"/>
                <a:chOff x="-3187544" y="2133223"/>
                <a:chExt cx="498585" cy="594148"/>
              </a:xfrm>
            </p:grpSpPr>
            <p:sp>
              <p:nvSpPr>
                <p:cNvPr id="31" name="Freeform 5">
                  <a:hlinkClick r:id="rId3"/>
                  <a:extLst>
                    <a:ext uri="{FF2B5EF4-FFF2-40B4-BE49-F238E27FC236}">
                      <a16:creationId xmlns:a16="http://schemas.microsoft.com/office/drawing/2014/main" id="{FC3B2F5D-FD3C-45E1-B323-11DE9D55F838}"/>
                    </a:ext>
                  </a:extLst>
                </p:cNvPr>
                <p:cNvSpPr>
                  <a:spLocks/>
                </p:cNvSpPr>
                <p:nvPr/>
              </p:nvSpPr>
              <p:spPr bwMode="auto">
                <a:xfrm>
                  <a:off x="-3187544" y="2133223"/>
                  <a:ext cx="498585" cy="594148"/>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3"/>
                </a:solidFill>
                <a:ln w="19050" cap="sq">
                  <a:solidFill>
                    <a:srgbClr val="0078D3"/>
                  </a:solidFill>
                  <a:prstDash val="solid"/>
                  <a:miter lim="800000"/>
                  <a:headEnd/>
                  <a:tailEnd/>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55244B4-069F-4718-AA30-65FE4495734B}"/>
                    </a:ext>
                  </a:extLst>
                </p:cNvPr>
                <p:cNvGrpSpPr/>
                <p:nvPr/>
              </p:nvGrpSpPr>
              <p:grpSpPr>
                <a:xfrm>
                  <a:off x="-3112548" y="2200457"/>
                  <a:ext cx="348591" cy="386904"/>
                  <a:chOff x="5513643" y="5046557"/>
                  <a:chExt cx="187770" cy="208407"/>
                </a:xfrm>
                <a:solidFill>
                  <a:srgbClr val="0078D3"/>
                </a:solidFill>
              </p:grpSpPr>
              <p:sp>
                <p:nvSpPr>
                  <p:cNvPr id="36" name="Oval 35">
                    <a:extLst>
                      <a:ext uri="{FF2B5EF4-FFF2-40B4-BE49-F238E27FC236}">
                        <a16:creationId xmlns:a16="http://schemas.microsoft.com/office/drawing/2014/main" id="{8F158BC7-BB9A-47AB-B33B-6065E9B25F1E}"/>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DBC1466-BFAA-4F6F-A019-899A2FBC4BD1}"/>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2466644C-B429-41EA-B4A5-43D37265EFD2}"/>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FD98856D-FDF3-4E7F-ABC8-E0509EE1CE92}"/>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 name="Line 7">
                  <a:extLst>
                    <a:ext uri="{FF2B5EF4-FFF2-40B4-BE49-F238E27FC236}">
                      <a16:creationId xmlns:a16="http://schemas.microsoft.com/office/drawing/2014/main" id="{C7421391-FDB1-48D1-8465-716CF2FDB3E1}"/>
                    </a:ext>
                  </a:extLst>
                </p:cNvPr>
                <p:cNvSpPr>
                  <a:spLocks noChangeShapeType="1"/>
                </p:cNvSpPr>
                <p:nvPr/>
              </p:nvSpPr>
              <p:spPr bwMode="auto">
                <a:xfrm>
                  <a:off x="-301299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34" name="Line 8">
                  <a:extLst>
                    <a:ext uri="{FF2B5EF4-FFF2-40B4-BE49-F238E27FC236}">
                      <a16:creationId xmlns:a16="http://schemas.microsoft.com/office/drawing/2014/main" id="{FEDCF5C1-B412-410D-8850-17A113EADF92}"/>
                    </a:ext>
                  </a:extLst>
                </p:cNvPr>
                <p:cNvSpPr>
                  <a:spLocks noChangeShapeType="1"/>
                </p:cNvSpPr>
                <p:nvPr/>
              </p:nvSpPr>
              <p:spPr bwMode="auto">
                <a:xfrm>
                  <a:off x="-293825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35" name="Line 9">
                  <a:extLst>
                    <a:ext uri="{FF2B5EF4-FFF2-40B4-BE49-F238E27FC236}">
                      <a16:creationId xmlns:a16="http://schemas.microsoft.com/office/drawing/2014/main" id="{E8458198-3025-4C9C-BF2A-D5FA33264D60}"/>
                    </a:ext>
                  </a:extLst>
                </p:cNvPr>
                <p:cNvSpPr>
                  <a:spLocks noChangeShapeType="1"/>
                </p:cNvSpPr>
                <p:nvPr/>
              </p:nvSpPr>
              <p:spPr bwMode="auto">
                <a:xfrm>
                  <a:off x="-2863510"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872E9836-06DA-4A55-B29F-66B2DC12C214}"/>
                  </a:ext>
                </a:extLst>
              </p:cNvPr>
              <p:cNvGrpSpPr/>
              <p:nvPr/>
            </p:nvGrpSpPr>
            <p:grpSpPr>
              <a:xfrm>
                <a:off x="9923594" y="1480065"/>
                <a:ext cx="498585" cy="594148"/>
                <a:chOff x="-3187544" y="2133223"/>
                <a:chExt cx="498585" cy="594148"/>
              </a:xfrm>
            </p:grpSpPr>
            <p:sp>
              <p:nvSpPr>
                <p:cNvPr id="22" name="Freeform 5">
                  <a:hlinkClick r:id="rId3"/>
                  <a:extLst>
                    <a:ext uri="{FF2B5EF4-FFF2-40B4-BE49-F238E27FC236}">
                      <a16:creationId xmlns:a16="http://schemas.microsoft.com/office/drawing/2014/main" id="{305F62BA-5368-4620-96BB-90D5DC200AC5}"/>
                    </a:ext>
                  </a:extLst>
                </p:cNvPr>
                <p:cNvSpPr>
                  <a:spLocks/>
                </p:cNvSpPr>
                <p:nvPr/>
              </p:nvSpPr>
              <p:spPr bwMode="auto">
                <a:xfrm>
                  <a:off x="-3187544" y="2133223"/>
                  <a:ext cx="498585" cy="594148"/>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3"/>
                </a:solidFill>
                <a:ln w="19050" cap="sq">
                  <a:solidFill>
                    <a:srgbClr val="0078D3"/>
                  </a:solidFill>
                  <a:prstDash val="solid"/>
                  <a:miter lim="800000"/>
                  <a:headEnd/>
                  <a:tailEnd/>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D01510DE-E07F-4B7B-A191-401954DB30F9}"/>
                    </a:ext>
                  </a:extLst>
                </p:cNvPr>
                <p:cNvGrpSpPr/>
                <p:nvPr/>
              </p:nvGrpSpPr>
              <p:grpSpPr>
                <a:xfrm>
                  <a:off x="-3112548" y="2200457"/>
                  <a:ext cx="348591" cy="386904"/>
                  <a:chOff x="5513643" y="5046557"/>
                  <a:chExt cx="187770" cy="208407"/>
                </a:xfrm>
                <a:solidFill>
                  <a:srgbClr val="0078D3"/>
                </a:solidFill>
              </p:grpSpPr>
              <p:sp>
                <p:nvSpPr>
                  <p:cNvPr id="27" name="Oval 26">
                    <a:extLst>
                      <a:ext uri="{FF2B5EF4-FFF2-40B4-BE49-F238E27FC236}">
                        <a16:creationId xmlns:a16="http://schemas.microsoft.com/office/drawing/2014/main" id="{C6148C60-943F-456D-B054-FF39BCC32E49}"/>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113B180E-6454-4F68-8C27-ADB2F7F096D4}"/>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38CF623-E7AE-4C65-8526-274D52287079}"/>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D937612B-9A33-4E0C-B960-118768BC495D}"/>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 name="Line 7">
                  <a:extLst>
                    <a:ext uri="{FF2B5EF4-FFF2-40B4-BE49-F238E27FC236}">
                      <a16:creationId xmlns:a16="http://schemas.microsoft.com/office/drawing/2014/main" id="{8D7FCA35-FD34-48EA-A1D1-59D074931536}"/>
                    </a:ext>
                  </a:extLst>
                </p:cNvPr>
                <p:cNvSpPr>
                  <a:spLocks noChangeShapeType="1"/>
                </p:cNvSpPr>
                <p:nvPr/>
              </p:nvSpPr>
              <p:spPr bwMode="auto">
                <a:xfrm>
                  <a:off x="-301299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25" name="Line 8">
                  <a:extLst>
                    <a:ext uri="{FF2B5EF4-FFF2-40B4-BE49-F238E27FC236}">
                      <a16:creationId xmlns:a16="http://schemas.microsoft.com/office/drawing/2014/main" id="{6F52419E-822F-46F1-887E-2920C34534A2}"/>
                    </a:ext>
                  </a:extLst>
                </p:cNvPr>
                <p:cNvSpPr>
                  <a:spLocks noChangeShapeType="1"/>
                </p:cNvSpPr>
                <p:nvPr/>
              </p:nvSpPr>
              <p:spPr bwMode="auto">
                <a:xfrm>
                  <a:off x="-293825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26" name="Line 9">
                  <a:extLst>
                    <a:ext uri="{FF2B5EF4-FFF2-40B4-BE49-F238E27FC236}">
                      <a16:creationId xmlns:a16="http://schemas.microsoft.com/office/drawing/2014/main" id="{3A01B0DB-C108-4AB7-8A8D-651965995155}"/>
                    </a:ext>
                  </a:extLst>
                </p:cNvPr>
                <p:cNvSpPr>
                  <a:spLocks noChangeShapeType="1"/>
                </p:cNvSpPr>
                <p:nvPr/>
              </p:nvSpPr>
              <p:spPr bwMode="auto">
                <a:xfrm>
                  <a:off x="-2863510"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sp>
            <p:nvSpPr>
              <p:cNvPr id="16" name="Oval 15">
                <a:extLst>
                  <a:ext uri="{FF2B5EF4-FFF2-40B4-BE49-F238E27FC236}">
                    <a16:creationId xmlns:a16="http://schemas.microsoft.com/office/drawing/2014/main" id="{F67CA797-B909-498D-BE33-5756A1650DF6}"/>
                  </a:ext>
                </a:extLst>
              </p:cNvPr>
              <p:cNvSpPr/>
              <p:nvPr/>
            </p:nvSpPr>
            <p:spPr bwMode="auto">
              <a:xfrm>
                <a:off x="10849052" y="1875125"/>
                <a:ext cx="398175" cy="398175"/>
              </a:xfrm>
              <a:prstGeom prst="ellipse">
                <a:avLst/>
              </a:prstGeom>
              <a:solidFill>
                <a:schemeClr val="accent3"/>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Freeform 1018">
                <a:hlinkClick r:id="rId3"/>
                <a:extLst>
                  <a:ext uri="{FF2B5EF4-FFF2-40B4-BE49-F238E27FC236}">
                    <a16:creationId xmlns:a16="http://schemas.microsoft.com/office/drawing/2014/main" id="{6BDFF3EF-C6EA-4E42-9E82-20D408CBEB7B}"/>
                  </a:ext>
                </a:extLst>
              </p:cNvPr>
              <p:cNvSpPr>
                <a:spLocks/>
              </p:cNvSpPr>
              <p:nvPr/>
            </p:nvSpPr>
            <p:spPr bwMode="auto">
              <a:xfrm>
                <a:off x="10956986" y="1960795"/>
                <a:ext cx="182309" cy="255695"/>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sp>
            <p:nvSpPr>
              <p:cNvPr id="18" name="Oval 17">
                <a:extLst>
                  <a:ext uri="{FF2B5EF4-FFF2-40B4-BE49-F238E27FC236}">
                    <a16:creationId xmlns:a16="http://schemas.microsoft.com/office/drawing/2014/main" id="{A162AF77-5651-429C-B939-F7080FAFC696}"/>
                  </a:ext>
                </a:extLst>
              </p:cNvPr>
              <p:cNvSpPr/>
              <p:nvPr/>
            </p:nvSpPr>
            <p:spPr bwMode="auto">
              <a:xfrm>
                <a:off x="10222360" y="1875125"/>
                <a:ext cx="398175" cy="398175"/>
              </a:xfrm>
              <a:prstGeom prst="ellipse">
                <a:avLst/>
              </a:prstGeom>
              <a:solidFill>
                <a:schemeClr val="accent3"/>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1018">
                <a:hlinkClick r:id="rId3"/>
                <a:extLst>
                  <a:ext uri="{FF2B5EF4-FFF2-40B4-BE49-F238E27FC236}">
                    <a16:creationId xmlns:a16="http://schemas.microsoft.com/office/drawing/2014/main" id="{9DB22A5F-3403-4DB6-900B-6FC3D06A56AB}"/>
                  </a:ext>
                </a:extLst>
              </p:cNvPr>
              <p:cNvSpPr>
                <a:spLocks/>
              </p:cNvSpPr>
              <p:nvPr/>
            </p:nvSpPr>
            <p:spPr bwMode="auto">
              <a:xfrm>
                <a:off x="10330294" y="1960795"/>
                <a:ext cx="182309" cy="255695"/>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sp>
            <p:nvSpPr>
              <p:cNvPr id="20" name="Oval 19">
                <a:hlinkClick r:id="rId3"/>
                <a:extLst>
                  <a:ext uri="{FF2B5EF4-FFF2-40B4-BE49-F238E27FC236}">
                    <a16:creationId xmlns:a16="http://schemas.microsoft.com/office/drawing/2014/main" id="{3AD8F356-1F89-4107-9C9C-989AE5BF39C0}"/>
                  </a:ext>
                </a:extLst>
              </p:cNvPr>
              <p:cNvSpPr/>
              <p:nvPr/>
            </p:nvSpPr>
            <p:spPr bwMode="auto">
              <a:xfrm>
                <a:off x="9595668" y="1875125"/>
                <a:ext cx="398175" cy="398175"/>
              </a:xfrm>
              <a:prstGeom prst="ellipse">
                <a:avLst/>
              </a:prstGeom>
              <a:solidFill>
                <a:schemeClr val="accent3"/>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018">
                <a:extLst>
                  <a:ext uri="{FF2B5EF4-FFF2-40B4-BE49-F238E27FC236}">
                    <a16:creationId xmlns:a16="http://schemas.microsoft.com/office/drawing/2014/main" id="{1432C98E-0C4C-47D4-BE0A-BFC84A14F6A5}"/>
                  </a:ext>
                </a:extLst>
              </p:cNvPr>
              <p:cNvSpPr>
                <a:spLocks/>
              </p:cNvSpPr>
              <p:nvPr/>
            </p:nvSpPr>
            <p:spPr bwMode="auto">
              <a:xfrm>
                <a:off x="9703602" y="1960795"/>
                <a:ext cx="182309" cy="255695"/>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grpSp>
        <p:sp>
          <p:nvSpPr>
            <p:cNvPr id="49" name="TextBox 48">
              <a:hlinkClick r:id="rId3"/>
              <a:extLst>
                <a:ext uri="{FF2B5EF4-FFF2-40B4-BE49-F238E27FC236}">
                  <a16:creationId xmlns:a16="http://schemas.microsoft.com/office/drawing/2014/main" id="{4D73A5A8-2C90-469D-B301-468765EF4F99}"/>
                </a:ext>
              </a:extLst>
            </p:cNvPr>
            <p:cNvSpPr txBox="1"/>
            <p:nvPr/>
          </p:nvSpPr>
          <p:spPr>
            <a:xfrm>
              <a:off x="7263564" y="2473066"/>
              <a:ext cx="1267976" cy="246093"/>
            </a:xfrm>
            <a:prstGeom prst="rect">
              <a:avLst/>
            </a:prstGeom>
            <a:noFill/>
          </p:spPr>
          <p:txBody>
            <a:bodyPr wrap="none" lIns="0" tIns="0" rIns="0" bIns="0" rtlCol="0" anchor="t" anchorCtr="0">
              <a:spAutoFit/>
            </a:bodyPr>
            <a:lstStyle/>
            <a:p>
              <a:pPr marL="0" marR="0" lvl="0" indent="0" algn="ctr" defTabSz="894847"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Premium SSD</a:t>
              </a:r>
            </a:p>
          </p:txBody>
        </p:sp>
      </p:grpSp>
      <p:sp>
        <p:nvSpPr>
          <p:cNvPr id="51" name="TextBox 50">
            <a:extLst>
              <a:ext uri="{FF2B5EF4-FFF2-40B4-BE49-F238E27FC236}">
                <a16:creationId xmlns:a16="http://schemas.microsoft.com/office/drawing/2014/main" id="{A538DF47-EA19-42E4-8401-D80AD05C49C0}"/>
              </a:ext>
            </a:extLst>
          </p:cNvPr>
          <p:cNvSpPr txBox="1"/>
          <p:nvPr/>
        </p:nvSpPr>
        <p:spPr>
          <a:xfrm>
            <a:off x="6793236" y="2429932"/>
            <a:ext cx="2208632" cy="477141"/>
          </a:xfrm>
          <a:prstGeom prst="rect">
            <a:avLst/>
          </a:prstGeom>
          <a:solidFill>
            <a:schemeClr val="accent1">
              <a:lumMod val="50000"/>
            </a:schemeClr>
          </a:solidFill>
        </p:spPr>
        <p:txBody>
          <a:bodyPr wrap="square" lIns="91367" tIns="45684" rIns="91367" bIns="45684" rtlCol="0" anchor="ctr" anchorCtr="0">
            <a:noAutofit/>
          </a:bodyPr>
          <a:lstStyle/>
          <a:p>
            <a:pPr marL="0" marR="0" lvl="0" indent="0" algn="ctr" defTabSz="894847" rtl="0" eaLnBrk="1" fontAlgn="base" latinLnBrk="0" hangingPunct="1">
              <a:lnSpc>
                <a:spcPct val="100000"/>
              </a:lnSpc>
              <a:spcBef>
                <a:spcPct val="0"/>
              </a:spcBef>
              <a:spcAft>
                <a:spcPct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High performance</a:t>
            </a:r>
          </a:p>
        </p:txBody>
      </p:sp>
      <p:sp>
        <p:nvSpPr>
          <p:cNvPr id="7" name="Rectangle 6">
            <a:extLst>
              <a:ext uri="{FF2B5EF4-FFF2-40B4-BE49-F238E27FC236}">
                <a16:creationId xmlns:a16="http://schemas.microsoft.com/office/drawing/2014/main" id="{E4BD702A-336C-4204-8ABE-FFDB83305EE3}"/>
              </a:ext>
            </a:extLst>
          </p:cNvPr>
          <p:cNvSpPr/>
          <p:nvPr/>
        </p:nvSpPr>
        <p:spPr>
          <a:xfrm>
            <a:off x="1030458" y="2978149"/>
            <a:ext cx="1112418" cy="753782"/>
          </a:xfrm>
          <a:prstGeom prst="rect">
            <a:avLst/>
          </a:prstGeom>
          <a:solidFill>
            <a:schemeClr val="bg2">
              <a:lumMod val="90000"/>
            </a:schemeClr>
          </a:solidFill>
        </p:spPr>
        <p:txBody>
          <a:bodyPr wrap="square" lIns="91367" tIns="45684" rIns="91367" bIns="45684" anchor="ctr" anchorCtr="0">
            <a:noAutofit/>
          </a:bodyPr>
          <a:lstStyle/>
          <a:p>
            <a:pPr marL="0" marR="0" lvl="0" indent="0" algn="l" defTabSz="895449" rtl="0" eaLnBrk="1" fontAlgn="auto" latinLnBrk="0" hangingPunct="1">
              <a:lnSpc>
                <a:spcPct val="100000"/>
              </a:lnSpc>
              <a:spcBef>
                <a:spcPts val="574"/>
              </a:spcBef>
              <a:spcAft>
                <a:spcPts val="574"/>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Size</a:t>
            </a:r>
          </a:p>
        </p:txBody>
      </p:sp>
      <p:sp>
        <p:nvSpPr>
          <p:cNvPr id="52" name="TextBox 51">
            <a:extLst>
              <a:ext uri="{FF2B5EF4-FFF2-40B4-BE49-F238E27FC236}">
                <a16:creationId xmlns:a16="http://schemas.microsoft.com/office/drawing/2014/main" id="{508303A6-D30E-4995-8B86-DBD6C2F6DC6F}"/>
              </a:ext>
            </a:extLst>
          </p:cNvPr>
          <p:cNvSpPr txBox="1"/>
          <p:nvPr/>
        </p:nvSpPr>
        <p:spPr>
          <a:xfrm>
            <a:off x="6793236" y="2978149"/>
            <a:ext cx="2208632" cy="753782"/>
          </a:xfrm>
          <a:prstGeom prst="rect">
            <a:avLst/>
          </a:prstGeom>
          <a:solidFill>
            <a:schemeClr val="bg1">
              <a:lumMod val="95000"/>
            </a:schemeClr>
          </a:solidFill>
        </p:spPr>
        <p:txBody>
          <a:bodyPr wrap="square" lIns="91367" tIns="45684" rIns="91367" bIns="45684"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895449" rtl="0" eaLnBrk="1" fontAlgn="base" latinLnBrk="0" hangingPunct="1">
              <a:lnSpc>
                <a:spcPct val="100000"/>
              </a:lnSpc>
              <a:spcBef>
                <a:spcPts val="0"/>
              </a:spcBef>
              <a:spcAft>
                <a:spcPts val="294"/>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32 </a:t>
            </a:r>
            <a:r>
              <a:rPr kumimoji="0" lang="en-US" sz="1399"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TiB</a:t>
            </a:r>
            <a:endPar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8" name="Rectangle 7">
            <a:extLst>
              <a:ext uri="{FF2B5EF4-FFF2-40B4-BE49-F238E27FC236}">
                <a16:creationId xmlns:a16="http://schemas.microsoft.com/office/drawing/2014/main" id="{7233E678-5AF9-44F8-ACE1-675B1DE4E7EE}"/>
              </a:ext>
            </a:extLst>
          </p:cNvPr>
          <p:cNvSpPr/>
          <p:nvPr/>
        </p:nvSpPr>
        <p:spPr>
          <a:xfrm>
            <a:off x="1030458" y="3803009"/>
            <a:ext cx="1112418" cy="753782"/>
          </a:xfrm>
          <a:prstGeom prst="rect">
            <a:avLst/>
          </a:prstGeom>
          <a:solidFill>
            <a:schemeClr val="bg2">
              <a:lumMod val="90000"/>
            </a:schemeClr>
          </a:solidFill>
        </p:spPr>
        <p:txBody>
          <a:bodyPr wrap="square" lIns="91367" tIns="45684" rIns="91367" bIns="45684" anchor="ctr" anchorCtr="0">
            <a:noAutofit/>
          </a:bodyPr>
          <a:lstStyle/>
          <a:p>
            <a:pPr marL="0" marR="0" lvl="0" indent="0" algn="l" defTabSz="895449" rtl="0" eaLnBrk="1" fontAlgn="auto" latinLnBrk="0" hangingPunct="1">
              <a:lnSpc>
                <a:spcPct val="100000"/>
              </a:lnSpc>
              <a:spcBef>
                <a:spcPts val="574"/>
              </a:spcBef>
              <a:spcAft>
                <a:spcPts val="574"/>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IOPS</a:t>
            </a:r>
          </a:p>
        </p:txBody>
      </p:sp>
      <p:sp>
        <p:nvSpPr>
          <p:cNvPr id="53" name="TextBox 52">
            <a:extLst>
              <a:ext uri="{FF2B5EF4-FFF2-40B4-BE49-F238E27FC236}">
                <a16:creationId xmlns:a16="http://schemas.microsoft.com/office/drawing/2014/main" id="{60304F36-3014-4053-AF01-7A1D86BBC9CA}"/>
              </a:ext>
            </a:extLst>
          </p:cNvPr>
          <p:cNvSpPr txBox="1"/>
          <p:nvPr/>
        </p:nvSpPr>
        <p:spPr>
          <a:xfrm>
            <a:off x="6793236" y="3803009"/>
            <a:ext cx="2208632" cy="753782"/>
          </a:xfrm>
          <a:prstGeom prst="rect">
            <a:avLst/>
          </a:prstGeom>
          <a:solidFill>
            <a:schemeClr val="bg1">
              <a:lumMod val="95000"/>
            </a:schemeClr>
          </a:solidFill>
        </p:spPr>
        <p:txBody>
          <a:bodyPr wrap="square" lIns="91367" tIns="45684" rIns="91367" bIns="45684"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895449" rtl="0" eaLnBrk="1" fontAlgn="base" latinLnBrk="0" hangingPunct="1">
              <a:lnSpc>
                <a:spcPct val="100000"/>
              </a:lnSpc>
              <a:spcBef>
                <a:spcPts val="0"/>
              </a:spcBef>
              <a:spcAft>
                <a:spcPts val="294"/>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20,000 IOPS</a:t>
            </a:r>
          </a:p>
        </p:txBody>
      </p:sp>
      <p:sp>
        <p:nvSpPr>
          <p:cNvPr id="9" name="Rectangle 8">
            <a:extLst>
              <a:ext uri="{FF2B5EF4-FFF2-40B4-BE49-F238E27FC236}">
                <a16:creationId xmlns:a16="http://schemas.microsoft.com/office/drawing/2014/main" id="{A2A4AC11-9F02-48BB-88F9-0584562AFD39}"/>
              </a:ext>
            </a:extLst>
          </p:cNvPr>
          <p:cNvSpPr/>
          <p:nvPr/>
        </p:nvSpPr>
        <p:spPr>
          <a:xfrm>
            <a:off x="1030458" y="4627869"/>
            <a:ext cx="1112418" cy="753782"/>
          </a:xfrm>
          <a:prstGeom prst="rect">
            <a:avLst/>
          </a:prstGeom>
          <a:solidFill>
            <a:schemeClr val="bg2">
              <a:lumMod val="90000"/>
            </a:schemeClr>
          </a:solidFill>
        </p:spPr>
        <p:txBody>
          <a:bodyPr wrap="square" lIns="91367" tIns="45684" rIns="91367" bIns="45684" anchor="ctr" anchorCtr="0">
            <a:noAutofit/>
          </a:bodyPr>
          <a:lstStyle/>
          <a:p>
            <a:pPr marL="0" marR="0" lvl="0" indent="0" algn="l" defTabSz="895449" rtl="0" eaLnBrk="1" fontAlgn="auto" latinLnBrk="0" hangingPunct="1">
              <a:lnSpc>
                <a:spcPct val="100000"/>
              </a:lnSpc>
              <a:spcBef>
                <a:spcPts val="574"/>
              </a:spcBef>
              <a:spcAft>
                <a:spcPts val="574"/>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Bandwidth</a:t>
            </a:r>
          </a:p>
        </p:txBody>
      </p:sp>
      <p:sp>
        <p:nvSpPr>
          <p:cNvPr id="54" name="TextBox 53">
            <a:extLst>
              <a:ext uri="{FF2B5EF4-FFF2-40B4-BE49-F238E27FC236}">
                <a16:creationId xmlns:a16="http://schemas.microsoft.com/office/drawing/2014/main" id="{9646590E-3941-4241-928D-A471D2935CC1}"/>
              </a:ext>
            </a:extLst>
          </p:cNvPr>
          <p:cNvSpPr txBox="1"/>
          <p:nvPr/>
        </p:nvSpPr>
        <p:spPr>
          <a:xfrm>
            <a:off x="6793236" y="4627869"/>
            <a:ext cx="2208632" cy="753782"/>
          </a:xfrm>
          <a:prstGeom prst="rect">
            <a:avLst/>
          </a:prstGeom>
          <a:solidFill>
            <a:schemeClr val="bg1">
              <a:lumMod val="95000"/>
            </a:schemeClr>
          </a:solidFill>
        </p:spPr>
        <p:txBody>
          <a:bodyPr wrap="square" lIns="91367" tIns="45684" rIns="91367" bIns="45684" rtlCol="0" anchor="ctr" anchorCtr="0">
            <a:noAutofit/>
          </a:bodyPr>
          <a:lstStyle/>
          <a:p>
            <a:pPr marL="0" marR="0" lvl="0" indent="0" algn="ctr" defTabSz="895449" rtl="0" eaLnBrk="1" fontAlgn="base" latinLnBrk="0" hangingPunct="1">
              <a:lnSpc>
                <a:spcPct val="100000"/>
              </a:lnSpc>
              <a:spcBef>
                <a:spcPts val="0"/>
              </a:spcBef>
              <a:spcAft>
                <a:spcPts val="2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900 </a:t>
            </a:r>
            <a:r>
              <a:rPr kumimoji="0" lang="en-US" sz="1399"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MBps</a:t>
            </a:r>
            <a:endPar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67" name="Straight Connector 66">
            <a:extLst>
              <a:ext uri="{FF2B5EF4-FFF2-40B4-BE49-F238E27FC236}">
                <a16:creationId xmlns:a16="http://schemas.microsoft.com/office/drawing/2014/main" id="{CF0836EF-C5E9-45DC-8437-94705DAE47A3}"/>
              </a:ext>
            </a:extLst>
          </p:cNvPr>
          <p:cNvCxnSpPr>
            <a:cxnSpLocks/>
          </p:cNvCxnSpPr>
          <p:nvPr/>
        </p:nvCxnSpPr>
        <p:spPr>
          <a:xfrm>
            <a:off x="451891" y="2382341"/>
            <a:ext cx="11140650" cy="0"/>
          </a:xfrm>
          <a:prstGeom prst="line">
            <a:avLst/>
          </a:prstGeom>
          <a:noFill/>
          <a:ln w="12700" cap="flat" cmpd="sng" algn="ctr">
            <a:solidFill>
              <a:srgbClr val="EBEBEB"/>
            </a:solidFill>
            <a:prstDash val="solid"/>
            <a:headEnd type="none"/>
            <a:tailEnd type="none"/>
          </a:ln>
          <a:effectLst/>
        </p:spPr>
      </p:cxnSp>
      <p:sp>
        <p:nvSpPr>
          <p:cNvPr id="128" name="TextBox 127">
            <a:extLst>
              <a:ext uri="{FF2B5EF4-FFF2-40B4-BE49-F238E27FC236}">
                <a16:creationId xmlns:a16="http://schemas.microsoft.com/office/drawing/2014/main" id="{EBA3552A-C5A4-4A37-9C19-499A0B105E11}"/>
              </a:ext>
            </a:extLst>
          </p:cNvPr>
          <p:cNvSpPr txBox="1"/>
          <p:nvPr/>
        </p:nvSpPr>
        <p:spPr>
          <a:xfrm>
            <a:off x="9383909" y="2429932"/>
            <a:ext cx="2208632" cy="477141"/>
          </a:xfrm>
          <a:prstGeom prst="rect">
            <a:avLst/>
          </a:prstGeom>
          <a:solidFill>
            <a:schemeClr val="accent1">
              <a:lumMod val="50000"/>
            </a:schemeClr>
          </a:solidFill>
        </p:spPr>
        <p:txBody>
          <a:bodyPr wrap="square" lIns="91367" tIns="45684" rIns="91367" bIns="45684" rtlCol="0" anchor="ctr" anchorCtr="0">
            <a:noAutofit/>
          </a:bodyPr>
          <a:lstStyle/>
          <a:p>
            <a:pPr marL="0" marR="0" lvl="0" indent="0" algn="ctr" defTabSz="894847" rtl="0" eaLnBrk="1" fontAlgn="base" latinLnBrk="0" hangingPunct="1">
              <a:lnSpc>
                <a:spcPct val="100000"/>
              </a:lnSpc>
              <a:spcBef>
                <a:spcPct val="0"/>
              </a:spcBef>
              <a:spcAft>
                <a:spcPct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Sub-millisecond latency</a:t>
            </a:r>
          </a:p>
        </p:txBody>
      </p:sp>
      <p:sp>
        <p:nvSpPr>
          <p:cNvPr id="129" name="TextBox 128">
            <a:extLst>
              <a:ext uri="{FF2B5EF4-FFF2-40B4-BE49-F238E27FC236}">
                <a16:creationId xmlns:a16="http://schemas.microsoft.com/office/drawing/2014/main" id="{B25C2DF5-25DD-415B-9F83-C636F8D92128}"/>
              </a:ext>
            </a:extLst>
          </p:cNvPr>
          <p:cNvSpPr txBox="1"/>
          <p:nvPr/>
        </p:nvSpPr>
        <p:spPr>
          <a:xfrm>
            <a:off x="9383909" y="2978149"/>
            <a:ext cx="2208632" cy="753782"/>
          </a:xfrm>
          <a:prstGeom prst="rect">
            <a:avLst/>
          </a:prstGeom>
          <a:solidFill>
            <a:schemeClr val="bg1">
              <a:lumMod val="95000"/>
            </a:schemeClr>
          </a:solidFill>
        </p:spPr>
        <p:txBody>
          <a:bodyPr wrap="square" lIns="91367" tIns="45684" rIns="91367" bIns="45684"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895449" rtl="0" eaLnBrk="1" fontAlgn="base" latinLnBrk="0" hangingPunct="1">
              <a:lnSpc>
                <a:spcPct val="100000"/>
              </a:lnSpc>
              <a:spcBef>
                <a:spcPts val="0"/>
              </a:spcBef>
              <a:spcAft>
                <a:spcPts val="294"/>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64 </a:t>
            </a:r>
            <a:r>
              <a:rPr kumimoji="0" lang="en-US" sz="1399"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TiB</a:t>
            </a:r>
            <a:endPar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30" name="TextBox 129">
            <a:extLst>
              <a:ext uri="{FF2B5EF4-FFF2-40B4-BE49-F238E27FC236}">
                <a16:creationId xmlns:a16="http://schemas.microsoft.com/office/drawing/2014/main" id="{529F8449-38D5-472D-AC0D-672F7473A933}"/>
              </a:ext>
            </a:extLst>
          </p:cNvPr>
          <p:cNvSpPr txBox="1"/>
          <p:nvPr/>
        </p:nvSpPr>
        <p:spPr>
          <a:xfrm>
            <a:off x="9383909" y="3803009"/>
            <a:ext cx="2208632" cy="753782"/>
          </a:xfrm>
          <a:prstGeom prst="rect">
            <a:avLst/>
          </a:prstGeom>
          <a:solidFill>
            <a:schemeClr val="bg1">
              <a:lumMod val="95000"/>
            </a:schemeClr>
          </a:solidFill>
        </p:spPr>
        <p:txBody>
          <a:bodyPr wrap="square" lIns="91367" tIns="45684" rIns="91367" bIns="45684"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895449" rtl="0" eaLnBrk="1" fontAlgn="base" latinLnBrk="0" hangingPunct="1">
              <a:lnSpc>
                <a:spcPct val="100000"/>
              </a:lnSpc>
              <a:spcBef>
                <a:spcPts val="0"/>
              </a:spcBef>
              <a:spcAft>
                <a:spcPts val="294"/>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160,000 IOPS</a:t>
            </a:r>
          </a:p>
        </p:txBody>
      </p:sp>
      <p:sp>
        <p:nvSpPr>
          <p:cNvPr id="131" name="TextBox 130">
            <a:extLst>
              <a:ext uri="{FF2B5EF4-FFF2-40B4-BE49-F238E27FC236}">
                <a16:creationId xmlns:a16="http://schemas.microsoft.com/office/drawing/2014/main" id="{2424137B-F268-41D2-AB0F-7037B77F5D17}"/>
              </a:ext>
            </a:extLst>
          </p:cNvPr>
          <p:cNvSpPr txBox="1"/>
          <p:nvPr/>
        </p:nvSpPr>
        <p:spPr>
          <a:xfrm>
            <a:off x="9383909" y="4627869"/>
            <a:ext cx="2208632" cy="753782"/>
          </a:xfrm>
          <a:prstGeom prst="rect">
            <a:avLst/>
          </a:prstGeom>
          <a:solidFill>
            <a:schemeClr val="bg1">
              <a:lumMod val="95000"/>
            </a:schemeClr>
          </a:solidFill>
        </p:spPr>
        <p:txBody>
          <a:bodyPr wrap="square" lIns="91367" tIns="45684" rIns="91367" bIns="45684" rtlCol="0" anchor="ctr" anchorCtr="0">
            <a:noAutofit/>
          </a:bodyPr>
          <a:lstStyle/>
          <a:p>
            <a:pPr marL="0" marR="0" lvl="0" indent="0" algn="ctr" defTabSz="895449" rtl="0" eaLnBrk="1" fontAlgn="base" latinLnBrk="0" hangingPunct="1">
              <a:lnSpc>
                <a:spcPct val="100000"/>
              </a:lnSpc>
              <a:spcBef>
                <a:spcPts val="0"/>
              </a:spcBef>
              <a:spcAft>
                <a:spcPts val="2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2,000 MBps</a:t>
            </a:r>
          </a:p>
        </p:txBody>
      </p:sp>
      <p:sp>
        <p:nvSpPr>
          <p:cNvPr id="173" name="TextBox 172">
            <a:hlinkClick r:id="rId4"/>
            <a:extLst>
              <a:ext uri="{FF2B5EF4-FFF2-40B4-BE49-F238E27FC236}">
                <a16:creationId xmlns:a16="http://schemas.microsoft.com/office/drawing/2014/main" id="{DB320379-2DA0-4C5C-A1B9-6B991FE30025}"/>
              </a:ext>
            </a:extLst>
          </p:cNvPr>
          <p:cNvSpPr txBox="1"/>
          <p:nvPr/>
        </p:nvSpPr>
        <p:spPr>
          <a:xfrm>
            <a:off x="10035380" y="2055974"/>
            <a:ext cx="905696" cy="246093"/>
          </a:xfrm>
          <a:prstGeom prst="rect">
            <a:avLst/>
          </a:prstGeom>
          <a:noFill/>
        </p:spPr>
        <p:txBody>
          <a:bodyPr wrap="none" lIns="0" tIns="0" rIns="0" bIns="0" rtlCol="0" anchor="t" anchorCtr="0">
            <a:spAutoFit/>
          </a:bodyPr>
          <a:lstStyle/>
          <a:p>
            <a:pPr marL="0" marR="0" lvl="0" indent="0" algn="ctr" defTabSz="894847"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Ultra Disk</a:t>
            </a:r>
          </a:p>
        </p:txBody>
      </p:sp>
      <p:grpSp>
        <p:nvGrpSpPr>
          <p:cNvPr id="218" name="Group 217">
            <a:extLst>
              <a:ext uri="{FF2B5EF4-FFF2-40B4-BE49-F238E27FC236}">
                <a16:creationId xmlns:a16="http://schemas.microsoft.com/office/drawing/2014/main" id="{951F85E1-C3C5-4E01-B936-CA6A44343178}"/>
              </a:ext>
            </a:extLst>
          </p:cNvPr>
          <p:cNvGrpSpPr/>
          <p:nvPr/>
        </p:nvGrpSpPr>
        <p:grpSpPr>
          <a:xfrm>
            <a:off x="9684093" y="1313716"/>
            <a:ext cx="1600448" cy="654111"/>
            <a:chOff x="9686430" y="1729699"/>
            <a:chExt cx="1601491" cy="654537"/>
          </a:xfrm>
        </p:grpSpPr>
        <p:grpSp>
          <p:nvGrpSpPr>
            <p:cNvPr id="205" name="Group 204">
              <a:extLst>
                <a:ext uri="{FF2B5EF4-FFF2-40B4-BE49-F238E27FC236}">
                  <a16:creationId xmlns:a16="http://schemas.microsoft.com/office/drawing/2014/main" id="{16B659AF-19EE-47C6-95F5-B30566B38BDB}"/>
                </a:ext>
              </a:extLst>
            </p:cNvPr>
            <p:cNvGrpSpPr/>
            <p:nvPr/>
          </p:nvGrpSpPr>
          <p:grpSpPr>
            <a:xfrm>
              <a:off x="10712841" y="1729699"/>
              <a:ext cx="411408" cy="490261"/>
              <a:chOff x="-3187544" y="2133223"/>
              <a:chExt cx="498585" cy="594148"/>
            </a:xfrm>
          </p:grpSpPr>
          <p:sp>
            <p:nvSpPr>
              <p:cNvPr id="206" name="Freeform 5">
                <a:hlinkClick r:id="rId4"/>
                <a:extLst>
                  <a:ext uri="{FF2B5EF4-FFF2-40B4-BE49-F238E27FC236}">
                    <a16:creationId xmlns:a16="http://schemas.microsoft.com/office/drawing/2014/main" id="{7475F2F2-BEBE-40E6-AE29-9EA704E1F637}"/>
                  </a:ext>
                </a:extLst>
              </p:cNvPr>
              <p:cNvSpPr>
                <a:spLocks/>
              </p:cNvSpPr>
              <p:nvPr/>
            </p:nvSpPr>
            <p:spPr bwMode="auto">
              <a:xfrm>
                <a:off x="-3187544" y="2133223"/>
                <a:ext cx="498585" cy="594148"/>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3"/>
              </a:solidFill>
              <a:ln w="19050" cap="sq">
                <a:solidFill>
                  <a:srgbClr val="0078D3"/>
                </a:solidFill>
                <a:prstDash val="solid"/>
                <a:miter lim="800000"/>
                <a:headEnd/>
                <a:tailEnd/>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C3A9D481-58F1-42CB-8F29-DC7AF2563823}"/>
                  </a:ext>
                </a:extLst>
              </p:cNvPr>
              <p:cNvGrpSpPr/>
              <p:nvPr/>
            </p:nvGrpSpPr>
            <p:grpSpPr>
              <a:xfrm>
                <a:off x="-3112548" y="2200457"/>
                <a:ext cx="348591" cy="386904"/>
                <a:chOff x="5513643" y="5046557"/>
                <a:chExt cx="187770" cy="208407"/>
              </a:xfrm>
              <a:solidFill>
                <a:srgbClr val="0078D3"/>
              </a:solidFill>
            </p:grpSpPr>
            <p:sp>
              <p:nvSpPr>
                <p:cNvPr id="211" name="Oval 210">
                  <a:extLst>
                    <a:ext uri="{FF2B5EF4-FFF2-40B4-BE49-F238E27FC236}">
                      <a16:creationId xmlns:a16="http://schemas.microsoft.com/office/drawing/2014/main" id="{2A13C699-5991-42AF-8223-EF0C1EFD7983}"/>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D6A7CEF8-C933-4D8F-AB11-029B3E2C66A0}"/>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52C1843A-4E3B-48A3-98BE-CB1550BD9EF7}"/>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7D6A0151-4EE8-4255-812A-D936A7A9C615}"/>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8" name="Line 7">
                <a:extLst>
                  <a:ext uri="{FF2B5EF4-FFF2-40B4-BE49-F238E27FC236}">
                    <a16:creationId xmlns:a16="http://schemas.microsoft.com/office/drawing/2014/main" id="{94CE175B-D96A-4108-B23F-0586197BF033}"/>
                  </a:ext>
                </a:extLst>
              </p:cNvPr>
              <p:cNvSpPr>
                <a:spLocks noChangeShapeType="1"/>
              </p:cNvSpPr>
              <p:nvPr/>
            </p:nvSpPr>
            <p:spPr bwMode="auto">
              <a:xfrm>
                <a:off x="-301299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209" name="Line 8">
                <a:extLst>
                  <a:ext uri="{FF2B5EF4-FFF2-40B4-BE49-F238E27FC236}">
                    <a16:creationId xmlns:a16="http://schemas.microsoft.com/office/drawing/2014/main" id="{36DF8A16-7EB8-4595-9601-6121E96EC05A}"/>
                  </a:ext>
                </a:extLst>
              </p:cNvPr>
              <p:cNvSpPr>
                <a:spLocks noChangeShapeType="1"/>
              </p:cNvSpPr>
              <p:nvPr/>
            </p:nvSpPr>
            <p:spPr bwMode="auto">
              <a:xfrm>
                <a:off x="-293825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210" name="Line 9">
                <a:extLst>
                  <a:ext uri="{FF2B5EF4-FFF2-40B4-BE49-F238E27FC236}">
                    <a16:creationId xmlns:a16="http://schemas.microsoft.com/office/drawing/2014/main" id="{4C6381A5-942E-4972-BE1F-FAA5D2E220DB}"/>
                  </a:ext>
                </a:extLst>
              </p:cNvPr>
              <p:cNvSpPr>
                <a:spLocks noChangeShapeType="1"/>
              </p:cNvSpPr>
              <p:nvPr/>
            </p:nvSpPr>
            <p:spPr bwMode="auto">
              <a:xfrm>
                <a:off x="-2863510"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79" name="Group 178">
              <a:extLst>
                <a:ext uri="{FF2B5EF4-FFF2-40B4-BE49-F238E27FC236}">
                  <a16:creationId xmlns:a16="http://schemas.microsoft.com/office/drawing/2014/main" id="{58C637C1-4A48-43B4-A364-60E9D7A6DA05}"/>
                </a:ext>
              </a:extLst>
            </p:cNvPr>
            <p:cNvGrpSpPr/>
            <p:nvPr/>
          </p:nvGrpSpPr>
          <p:grpSpPr>
            <a:xfrm>
              <a:off x="10199636" y="1729699"/>
              <a:ext cx="411408" cy="490261"/>
              <a:chOff x="-3187544" y="2133223"/>
              <a:chExt cx="498585" cy="594148"/>
            </a:xfrm>
          </p:grpSpPr>
          <p:sp>
            <p:nvSpPr>
              <p:cNvPr id="180" name="Freeform 5">
                <a:hlinkClick r:id="rId4"/>
                <a:extLst>
                  <a:ext uri="{FF2B5EF4-FFF2-40B4-BE49-F238E27FC236}">
                    <a16:creationId xmlns:a16="http://schemas.microsoft.com/office/drawing/2014/main" id="{96A81D48-2FBE-4E4A-A5F4-7725646CEF7F}"/>
                  </a:ext>
                </a:extLst>
              </p:cNvPr>
              <p:cNvSpPr>
                <a:spLocks/>
              </p:cNvSpPr>
              <p:nvPr/>
            </p:nvSpPr>
            <p:spPr bwMode="auto">
              <a:xfrm>
                <a:off x="-3187544" y="2133223"/>
                <a:ext cx="498585" cy="594148"/>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3"/>
              </a:solidFill>
              <a:ln w="19050" cap="sq">
                <a:solidFill>
                  <a:srgbClr val="0078D3"/>
                </a:solidFill>
                <a:prstDash val="solid"/>
                <a:miter lim="800000"/>
                <a:headEnd/>
                <a:tailEnd/>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A9626F7F-51CB-4198-B302-5627EFD161FB}"/>
                  </a:ext>
                </a:extLst>
              </p:cNvPr>
              <p:cNvGrpSpPr/>
              <p:nvPr/>
            </p:nvGrpSpPr>
            <p:grpSpPr>
              <a:xfrm>
                <a:off x="-3112548" y="2200457"/>
                <a:ext cx="348591" cy="386904"/>
                <a:chOff x="5513643" y="5046557"/>
                <a:chExt cx="187770" cy="208407"/>
              </a:xfrm>
              <a:solidFill>
                <a:srgbClr val="0078D3"/>
              </a:solidFill>
            </p:grpSpPr>
            <p:sp>
              <p:nvSpPr>
                <p:cNvPr id="185" name="Oval 184">
                  <a:extLst>
                    <a:ext uri="{FF2B5EF4-FFF2-40B4-BE49-F238E27FC236}">
                      <a16:creationId xmlns:a16="http://schemas.microsoft.com/office/drawing/2014/main" id="{569152DE-4ECE-4290-B997-64FE35EB17FB}"/>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F176478E-5AAC-417F-BC08-8B715D364BE8}"/>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472E2263-3591-4BB5-872D-EC42C5A09246}"/>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327C3D3D-F120-4130-A41F-5790F922CED9}"/>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2" name="Line 7">
                <a:extLst>
                  <a:ext uri="{FF2B5EF4-FFF2-40B4-BE49-F238E27FC236}">
                    <a16:creationId xmlns:a16="http://schemas.microsoft.com/office/drawing/2014/main" id="{5BBB4AFD-3750-46E2-973B-91646ABE4C84}"/>
                  </a:ext>
                </a:extLst>
              </p:cNvPr>
              <p:cNvSpPr>
                <a:spLocks noChangeShapeType="1"/>
              </p:cNvSpPr>
              <p:nvPr/>
            </p:nvSpPr>
            <p:spPr bwMode="auto">
              <a:xfrm>
                <a:off x="-301299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83" name="Line 8">
                <a:extLst>
                  <a:ext uri="{FF2B5EF4-FFF2-40B4-BE49-F238E27FC236}">
                    <a16:creationId xmlns:a16="http://schemas.microsoft.com/office/drawing/2014/main" id="{A06A298B-DBD6-460E-8F05-D4F072E2E6D2}"/>
                  </a:ext>
                </a:extLst>
              </p:cNvPr>
              <p:cNvSpPr>
                <a:spLocks noChangeShapeType="1"/>
              </p:cNvSpPr>
              <p:nvPr/>
            </p:nvSpPr>
            <p:spPr bwMode="auto">
              <a:xfrm>
                <a:off x="-293825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84" name="Line 9">
                <a:extLst>
                  <a:ext uri="{FF2B5EF4-FFF2-40B4-BE49-F238E27FC236}">
                    <a16:creationId xmlns:a16="http://schemas.microsoft.com/office/drawing/2014/main" id="{3F690A2B-BDE9-4186-8B7A-6BB4B45F5AB3}"/>
                  </a:ext>
                </a:extLst>
              </p:cNvPr>
              <p:cNvSpPr>
                <a:spLocks noChangeShapeType="1"/>
              </p:cNvSpPr>
              <p:nvPr/>
            </p:nvSpPr>
            <p:spPr bwMode="auto">
              <a:xfrm>
                <a:off x="-2863510"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DEB963C3-016E-432A-B8B7-5B9925FC63E4}"/>
                </a:ext>
              </a:extLst>
            </p:cNvPr>
            <p:cNvGrpSpPr/>
            <p:nvPr/>
          </p:nvGrpSpPr>
          <p:grpSpPr>
            <a:xfrm>
              <a:off x="9686430" y="1729699"/>
              <a:ext cx="411408" cy="490261"/>
              <a:chOff x="-3187544" y="2133223"/>
              <a:chExt cx="498585" cy="594148"/>
            </a:xfrm>
          </p:grpSpPr>
          <p:sp>
            <p:nvSpPr>
              <p:cNvPr id="164" name="Freeform 5">
                <a:hlinkClick r:id="rId4"/>
                <a:extLst>
                  <a:ext uri="{FF2B5EF4-FFF2-40B4-BE49-F238E27FC236}">
                    <a16:creationId xmlns:a16="http://schemas.microsoft.com/office/drawing/2014/main" id="{B0BD33BE-1C18-405A-BDE1-5CF92D184170}"/>
                  </a:ext>
                </a:extLst>
              </p:cNvPr>
              <p:cNvSpPr>
                <a:spLocks/>
              </p:cNvSpPr>
              <p:nvPr/>
            </p:nvSpPr>
            <p:spPr bwMode="auto">
              <a:xfrm>
                <a:off x="-3187544" y="2133223"/>
                <a:ext cx="498585" cy="594148"/>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3"/>
              </a:solidFill>
              <a:ln w="19050" cap="sq">
                <a:solidFill>
                  <a:srgbClr val="0078D3"/>
                </a:solidFill>
                <a:prstDash val="solid"/>
                <a:miter lim="800000"/>
                <a:headEnd/>
                <a:tailEnd/>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165" name="Group 164">
                <a:extLst>
                  <a:ext uri="{FF2B5EF4-FFF2-40B4-BE49-F238E27FC236}">
                    <a16:creationId xmlns:a16="http://schemas.microsoft.com/office/drawing/2014/main" id="{C69279EC-6F99-4BDB-ABF8-FCA0C274C6EE}"/>
                  </a:ext>
                </a:extLst>
              </p:cNvPr>
              <p:cNvGrpSpPr/>
              <p:nvPr/>
            </p:nvGrpSpPr>
            <p:grpSpPr>
              <a:xfrm>
                <a:off x="-3112548" y="2200457"/>
                <a:ext cx="348591" cy="386904"/>
                <a:chOff x="5513643" y="5046557"/>
                <a:chExt cx="187770" cy="208407"/>
              </a:xfrm>
              <a:solidFill>
                <a:srgbClr val="0078D3"/>
              </a:solidFill>
            </p:grpSpPr>
            <p:sp>
              <p:nvSpPr>
                <p:cNvPr id="169" name="Oval 168">
                  <a:extLst>
                    <a:ext uri="{FF2B5EF4-FFF2-40B4-BE49-F238E27FC236}">
                      <a16:creationId xmlns:a16="http://schemas.microsoft.com/office/drawing/2014/main" id="{672CF760-34FB-4041-B3CF-450B0469D0A7}"/>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406F6D27-90DB-48DC-A6C1-BB35CCFF356F}"/>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A5BE6BE5-727F-4311-9768-3772087FFC3E}"/>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0FECED3D-CD50-4F12-A8DF-439AE1EBEF70}"/>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6" name="Line 7">
                <a:extLst>
                  <a:ext uri="{FF2B5EF4-FFF2-40B4-BE49-F238E27FC236}">
                    <a16:creationId xmlns:a16="http://schemas.microsoft.com/office/drawing/2014/main" id="{BC7A67BC-6246-4843-BF8B-F5111C51CA4C}"/>
                  </a:ext>
                </a:extLst>
              </p:cNvPr>
              <p:cNvSpPr>
                <a:spLocks noChangeShapeType="1"/>
              </p:cNvSpPr>
              <p:nvPr/>
            </p:nvSpPr>
            <p:spPr bwMode="auto">
              <a:xfrm>
                <a:off x="-301299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67" name="Line 8">
                <a:extLst>
                  <a:ext uri="{FF2B5EF4-FFF2-40B4-BE49-F238E27FC236}">
                    <a16:creationId xmlns:a16="http://schemas.microsoft.com/office/drawing/2014/main" id="{D70EB934-2708-426D-A016-5ADF451AAB29}"/>
                  </a:ext>
                </a:extLst>
              </p:cNvPr>
              <p:cNvSpPr>
                <a:spLocks noChangeShapeType="1"/>
              </p:cNvSpPr>
              <p:nvPr/>
            </p:nvSpPr>
            <p:spPr bwMode="auto">
              <a:xfrm>
                <a:off x="-293825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68" name="Line 9">
                <a:extLst>
                  <a:ext uri="{FF2B5EF4-FFF2-40B4-BE49-F238E27FC236}">
                    <a16:creationId xmlns:a16="http://schemas.microsoft.com/office/drawing/2014/main" id="{7069CF50-12F3-492E-A831-F2B9B2DE4E20}"/>
                  </a:ext>
                </a:extLst>
              </p:cNvPr>
              <p:cNvSpPr>
                <a:spLocks noChangeShapeType="1"/>
              </p:cNvSpPr>
              <p:nvPr/>
            </p:nvSpPr>
            <p:spPr bwMode="auto">
              <a:xfrm>
                <a:off x="-2863510"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sp>
          <p:nvSpPr>
            <p:cNvPr id="144" name="Rectangle: Rounded Corners 143">
              <a:hlinkClick r:id="rId4"/>
              <a:extLst>
                <a:ext uri="{FF2B5EF4-FFF2-40B4-BE49-F238E27FC236}">
                  <a16:creationId xmlns:a16="http://schemas.microsoft.com/office/drawing/2014/main" id="{8DB705AD-F09A-4D51-A8D6-11F78EBA6DE9}"/>
                </a:ext>
              </a:extLst>
            </p:cNvPr>
            <p:cNvSpPr/>
            <p:nvPr/>
          </p:nvSpPr>
          <p:spPr bwMode="auto">
            <a:xfrm>
              <a:off x="9892133" y="2055682"/>
              <a:ext cx="369377" cy="328554"/>
            </a:xfrm>
            <a:prstGeom prst="roundRect">
              <a:avLst/>
            </a:prstGeom>
            <a:solidFill>
              <a:schemeClr val="accent3"/>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1018">
              <a:extLst>
                <a:ext uri="{FF2B5EF4-FFF2-40B4-BE49-F238E27FC236}">
                  <a16:creationId xmlns:a16="http://schemas.microsoft.com/office/drawing/2014/main" id="{5E5F1178-5D0C-44AD-984D-543CC4B331A7}"/>
                </a:ext>
              </a:extLst>
            </p:cNvPr>
            <p:cNvSpPr>
              <a:spLocks/>
            </p:cNvSpPr>
            <p:nvPr/>
          </p:nvSpPr>
          <p:spPr bwMode="auto">
            <a:xfrm>
              <a:off x="10075475" y="2126373"/>
              <a:ext cx="150432" cy="21098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sp>
          <p:nvSpPr>
            <p:cNvPr id="175" name="Freeform 1018">
              <a:extLst>
                <a:ext uri="{FF2B5EF4-FFF2-40B4-BE49-F238E27FC236}">
                  <a16:creationId xmlns:a16="http://schemas.microsoft.com/office/drawing/2014/main" id="{DCC49117-9320-44D3-BB44-42FEE104F644}"/>
                </a:ext>
              </a:extLst>
            </p:cNvPr>
            <p:cNvSpPr>
              <a:spLocks/>
            </p:cNvSpPr>
            <p:nvPr/>
          </p:nvSpPr>
          <p:spPr bwMode="auto">
            <a:xfrm>
              <a:off x="9918715" y="2126373"/>
              <a:ext cx="150432" cy="21098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sp>
          <p:nvSpPr>
            <p:cNvPr id="189" name="Rectangle: Rounded Corners 188">
              <a:hlinkClick r:id="rId4"/>
              <a:extLst>
                <a:ext uri="{FF2B5EF4-FFF2-40B4-BE49-F238E27FC236}">
                  <a16:creationId xmlns:a16="http://schemas.microsoft.com/office/drawing/2014/main" id="{673997ED-42E9-4D0E-9902-E785CCFE2175}"/>
                </a:ext>
              </a:extLst>
            </p:cNvPr>
            <p:cNvSpPr/>
            <p:nvPr/>
          </p:nvSpPr>
          <p:spPr bwMode="auto">
            <a:xfrm>
              <a:off x="10405339" y="2055682"/>
              <a:ext cx="369377" cy="328554"/>
            </a:xfrm>
            <a:prstGeom prst="roundRect">
              <a:avLst/>
            </a:prstGeom>
            <a:solidFill>
              <a:schemeClr val="accent3"/>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Freeform 1018">
              <a:extLst>
                <a:ext uri="{FF2B5EF4-FFF2-40B4-BE49-F238E27FC236}">
                  <a16:creationId xmlns:a16="http://schemas.microsoft.com/office/drawing/2014/main" id="{9D71D9B6-E2D2-4CB2-95EA-36DE42D6F75D}"/>
                </a:ext>
              </a:extLst>
            </p:cNvPr>
            <p:cNvSpPr>
              <a:spLocks/>
            </p:cNvSpPr>
            <p:nvPr/>
          </p:nvSpPr>
          <p:spPr bwMode="auto">
            <a:xfrm>
              <a:off x="10588681" y="2126373"/>
              <a:ext cx="150432" cy="21098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sp>
          <p:nvSpPr>
            <p:cNvPr id="191" name="Freeform 1018">
              <a:extLst>
                <a:ext uri="{FF2B5EF4-FFF2-40B4-BE49-F238E27FC236}">
                  <a16:creationId xmlns:a16="http://schemas.microsoft.com/office/drawing/2014/main" id="{59B16F44-067C-4F89-9E43-3BE82B80C6FD}"/>
                </a:ext>
              </a:extLst>
            </p:cNvPr>
            <p:cNvSpPr>
              <a:spLocks/>
            </p:cNvSpPr>
            <p:nvPr/>
          </p:nvSpPr>
          <p:spPr bwMode="auto">
            <a:xfrm>
              <a:off x="10431921" y="2126373"/>
              <a:ext cx="150432" cy="21098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sp>
          <p:nvSpPr>
            <p:cNvPr id="215" name="Rectangle: Rounded Corners 214">
              <a:hlinkClick r:id="rId4"/>
              <a:extLst>
                <a:ext uri="{FF2B5EF4-FFF2-40B4-BE49-F238E27FC236}">
                  <a16:creationId xmlns:a16="http://schemas.microsoft.com/office/drawing/2014/main" id="{A9B050F8-A667-4EAC-B30C-4AACE5A71841}"/>
                </a:ext>
              </a:extLst>
            </p:cNvPr>
            <p:cNvSpPr/>
            <p:nvPr/>
          </p:nvSpPr>
          <p:spPr bwMode="auto">
            <a:xfrm>
              <a:off x="10918544" y="2055682"/>
              <a:ext cx="369377" cy="328554"/>
            </a:xfrm>
            <a:prstGeom prst="roundRect">
              <a:avLst/>
            </a:prstGeom>
            <a:solidFill>
              <a:schemeClr val="accent3"/>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Freeform 1018">
              <a:extLst>
                <a:ext uri="{FF2B5EF4-FFF2-40B4-BE49-F238E27FC236}">
                  <a16:creationId xmlns:a16="http://schemas.microsoft.com/office/drawing/2014/main" id="{A898031F-7E6B-41AC-9C80-1EF1862625DC}"/>
                </a:ext>
              </a:extLst>
            </p:cNvPr>
            <p:cNvSpPr>
              <a:spLocks/>
            </p:cNvSpPr>
            <p:nvPr/>
          </p:nvSpPr>
          <p:spPr bwMode="auto">
            <a:xfrm>
              <a:off x="11101886" y="2126373"/>
              <a:ext cx="150432" cy="21098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sp>
          <p:nvSpPr>
            <p:cNvPr id="217" name="Freeform 1018">
              <a:extLst>
                <a:ext uri="{FF2B5EF4-FFF2-40B4-BE49-F238E27FC236}">
                  <a16:creationId xmlns:a16="http://schemas.microsoft.com/office/drawing/2014/main" id="{0A87977C-ECCB-4A2F-8A9E-4A30EB7C5278}"/>
                </a:ext>
              </a:extLst>
            </p:cNvPr>
            <p:cNvSpPr>
              <a:spLocks/>
            </p:cNvSpPr>
            <p:nvPr/>
          </p:nvSpPr>
          <p:spPr bwMode="auto">
            <a:xfrm>
              <a:off x="10945126" y="2126373"/>
              <a:ext cx="150432" cy="21098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5588 w 12002"/>
                <a:gd name="connsiteY7" fmla="*/ 4118 h 10000"/>
                <a:gd name="connsiteX8" fmla="*/ 10000 w 12002"/>
                <a:gd name="connsiteY8" fmla="*/ 0 h 10000"/>
                <a:gd name="connsiteX0" fmla="*/ 10000 w 12002"/>
                <a:gd name="connsiteY0" fmla="*/ 0 h 10000"/>
                <a:gd name="connsiteX1" fmla="*/ 5882 w 12002"/>
                <a:gd name="connsiteY1" fmla="*/ 0 h 10000"/>
                <a:gd name="connsiteX2" fmla="*/ 1275 w 12002"/>
                <a:gd name="connsiteY2" fmla="*/ 5686 h 10000"/>
                <a:gd name="connsiteX3" fmla="*/ 3725 w 12002"/>
                <a:gd name="connsiteY3" fmla="*/ 5686 h 10000"/>
                <a:gd name="connsiteX4" fmla="*/ 0 w 12002"/>
                <a:gd name="connsiteY4" fmla="*/ 10000 h 10000"/>
                <a:gd name="connsiteX5" fmla="*/ 882 w 12002"/>
                <a:gd name="connsiteY5" fmla="*/ 10000 h 10000"/>
                <a:gd name="connsiteX6" fmla="*/ 12002 w 12002"/>
                <a:gd name="connsiteY6" fmla="*/ 3237 h 10000"/>
                <a:gd name="connsiteX7" fmla="*/ 7847 w 12002"/>
                <a:gd name="connsiteY7" fmla="*/ 2837 h 10000"/>
                <a:gd name="connsiteX8" fmla="*/ 10000 w 12002"/>
                <a:gd name="connsiteY8" fmla="*/ 0 h 10000"/>
                <a:gd name="connsiteX0" fmla="*/ 10000 w 12002"/>
                <a:gd name="connsiteY0" fmla="*/ 0 h 11041"/>
                <a:gd name="connsiteX1" fmla="*/ 5882 w 12002"/>
                <a:gd name="connsiteY1" fmla="*/ 0 h 11041"/>
                <a:gd name="connsiteX2" fmla="*/ 1275 w 12002"/>
                <a:gd name="connsiteY2" fmla="*/ 5686 h 11041"/>
                <a:gd name="connsiteX3" fmla="*/ 3725 w 12002"/>
                <a:gd name="connsiteY3" fmla="*/ 5686 h 11041"/>
                <a:gd name="connsiteX4" fmla="*/ 0 w 12002"/>
                <a:gd name="connsiteY4" fmla="*/ 10000 h 11041"/>
                <a:gd name="connsiteX5" fmla="*/ 5943 w 12002"/>
                <a:gd name="connsiteY5" fmla="*/ 11041 h 11041"/>
                <a:gd name="connsiteX6" fmla="*/ 12002 w 12002"/>
                <a:gd name="connsiteY6" fmla="*/ 3237 h 11041"/>
                <a:gd name="connsiteX7" fmla="*/ 7847 w 12002"/>
                <a:gd name="connsiteY7" fmla="*/ 2837 h 11041"/>
                <a:gd name="connsiteX8" fmla="*/ 10000 w 12002"/>
                <a:gd name="connsiteY8" fmla="*/ 0 h 11041"/>
                <a:gd name="connsiteX0" fmla="*/ 8725 w 10727"/>
                <a:gd name="connsiteY0" fmla="*/ 0 h 11041"/>
                <a:gd name="connsiteX1" fmla="*/ 4607 w 10727"/>
                <a:gd name="connsiteY1" fmla="*/ 0 h 11041"/>
                <a:gd name="connsiteX2" fmla="*/ 0 w 10727"/>
                <a:gd name="connsiteY2" fmla="*/ 5686 h 11041"/>
                <a:gd name="connsiteX3" fmla="*/ 245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725 w 10727"/>
                <a:gd name="connsiteY0" fmla="*/ 0 h 11041"/>
                <a:gd name="connsiteX1" fmla="*/ 4607 w 10727"/>
                <a:gd name="connsiteY1" fmla="*/ 0 h 11041"/>
                <a:gd name="connsiteX2" fmla="*/ 0 w 10727"/>
                <a:gd name="connsiteY2" fmla="*/ 5686 h 11041"/>
                <a:gd name="connsiteX3" fmla="*/ 4890 w 10727"/>
                <a:gd name="connsiteY3" fmla="*/ 5686 h 11041"/>
                <a:gd name="connsiteX4" fmla="*/ 4668 w 10727"/>
                <a:gd name="connsiteY4" fmla="*/ 11041 h 11041"/>
                <a:gd name="connsiteX5" fmla="*/ 10727 w 10727"/>
                <a:gd name="connsiteY5" fmla="*/ 3237 h 11041"/>
                <a:gd name="connsiteX6" fmla="*/ 6572 w 10727"/>
                <a:gd name="connsiteY6" fmla="*/ 2837 h 11041"/>
                <a:gd name="connsiteX7" fmla="*/ 8725 w 10727"/>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 name="connsiteX0" fmla="*/ 8454 w 10456"/>
                <a:gd name="connsiteY0" fmla="*/ 0 h 11041"/>
                <a:gd name="connsiteX1" fmla="*/ 4336 w 10456"/>
                <a:gd name="connsiteY1" fmla="*/ 0 h 11041"/>
                <a:gd name="connsiteX2" fmla="*/ 0 w 10456"/>
                <a:gd name="connsiteY2" fmla="*/ 5686 h 11041"/>
                <a:gd name="connsiteX3" fmla="*/ 4619 w 10456"/>
                <a:gd name="connsiteY3" fmla="*/ 5686 h 11041"/>
                <a:gd name="connsiteX4" fmla="*/ 4397 w 10456"/>
                <a:gd name="connsiteY4" fmla="*/ 11041 h 11041"/>
                <a:gd name="connsiteX5" fmla="*/ 10456 w 10456"/>
                <a:gd name="connsiteY5" fmla="*/ 3237 h 11041"/>
                <a:gd name="connsiteX6" fmla="*/ 6301 w 10456"/>
                <a:gd name="connsiteY6" fmla="*/ 2837 h 11041"/>
                <a:gd name="connsiteX7" fmla="*/ 8454 w 10456"/>
                <a:gd name="connsiteY7" fmla="*/ 0 h 1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6" h="11041">
                  <a:moveTo>
                    <a:pt x="8454" y="0"/>
                  </a:moveTo>
                  <a:lnTo>
                    <a:pt x="4336" y="0"/>
                  </a:lnTo>
                  <a:cubicBezTo>
                    <a:pt x="2891" y="1895"/>
                    <a:pt x="1716" y="3070"/>
                    <a:pt x="0" y="5686"/>
                  </a:cubicBezTo>
                  <a:lnTo>
                    <a:pt x="4619" y="5686"/>
                  </a:lnTo>
                  <a:lnTo>
                    <a:pt x="4397" y="11041"/>
                  </a:lnTo>
                  <a:lnTo>
                    <a:pt x="10456" y="3237"/>
                  </a:lnTo>
                  <a:lnTo>
                    <a:pt x="6301" y="2837"/>
                  </a:lnTo>
                  <a:lnTo>
                    <a:pt x="8454" y="0"/>
                  </a:lnTo>
                  <a:close/>
                </a:path>
              </a:pathLst>
            </a:custGeom>
            <a:solidFill>
              <a:srgbClr val="0078D3"/>
            </a:solidFill>
            <a:ln>
              <a:noFill/>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3C3C41"/>
                </a:solidFill>
                <a:effectLst/>
                <a:uLnTx/>
                <a:uFillTx/>
                <a:latin typeface="Segoe UI"/>
                <a:ea typeface="+mn-ea"/>
                <a:cs typeface="+mn-cs"/>
              </a:endParaRPr>
            </a:p>
          </p:txBody>
        </p:sp>
      </p:grpSp>
      <p:sp>
        <p:nvSpPr>
          <p:cNvPr id="219" name="Rectangle 218">
            <a:extLst>
              <a:ext uri="{FF2B5EF4-FFF2-40B4-BE49-F238E27FC236}">
                <a16:creationId xmlns:a16="http://schemas.microsoft.com/office/drawing/2014/main" id="{DFB81322-9821-4FC4-A1FC-0A57EE76A090}"/>
              </a:ext>
            </a:extLst>
          </p:cNvPr>
          <p:cNvSpPr/>
          <p:nvPr/>
        </p:nvSpPr>
        <p:spPr>
          <a:xfrm>
            <a:off x="9190306" y="1030229"/>
            <a:ext cx="2612777" cy="530640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D1E9E40F-F2E5-49DC-ABEA-F6A6390ADAA6}"/>
              </a:ext>
            </a:extLst>
          </p:cNvPr>
          <p:cNvSpPr/>
          <p:nvPr/>
        </p:nvSpPr>
        <p:spPr>
          <a:xfrm>
            <a:off x="451889" y="6459727"/>
            <a:ext cx="2366316" cy="246093"/>
          </a:xfrm>
          <a:prstGeom prst="rect">
            <a:avLst/>
          </a:prstGeom>
        </p:spPr>
        <p:txBody>
          <a:bodyPr wrap="square" lIns="0" tIns="0" rIns="0" bIns="0">
            <a:spAutoFit/>
          </a:bodyPr>
          <a:lstStyle/>
          <a:p>
            <a:pPr marL="0" marR="0" lvl="0" indent="0" algn="l" defTabSz="913478"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3C3C41"/>
                </a:solidFill>
                <a:effectLst/>
                <a:uLnTx/>
                <a:uFillTx/>
                <a:latin typeface="Segoe UI"/>
                <a:ea typeface="+mn-ea"/>
                <a:cs typeface="+mn-cs"/>
                <a:hlinkClick r:id="rId5"/>
              </a:rPr>
              <a:t>http://aka.ms/azuredisks</a:t>
            </a:r>
            <a:r>
              <a:rPr kumimoji="0" lang="en-US" sz="1599" b="0" i="0" u="none" strike="noStrike" kern="1200" cap="none" spc="0" normalizeH="0" baseline="0" noProof="0" dirty="0">
                <a:ln>
                  <a:noFill/>
                </a:ln>
                <a:solidFill>
                  <a:srgbClr val="3C3C41"/>
                </a:solidFill>
                <a:effectLst/>
                <a:uLnTx/>
                <a:uFillTx/>
                <a:latin typeface="Segoe UI"/>
                <a:ea typeface="+mn-ea"/>
                <a:cs typeface="+mn-cs"/>
              </a:rPr>
              <a:t> </a:t>
            </a:r>
          </a:p>
        </p:txBody>
      </p:sp>
      <p:sp>
        <p:nvSpPr>
          <p:cNvPr id="3" name="Title 2">
            <a:extLst>
              <a:ext uri="{FF2B5EF4-FFF2-40B4-BE49-F238E27FC236}">
                <a16:creationId xmlns:a16="http://schemas.microsoft.com/office/drawing/2014/main" id="{CE2B72AC-AE5C-4842-9A0B-6BCDEB54A53F}"/>
              </a:ext>
            </a:extLst>
          </p:cNvPr>
          <p:cNvSpPr>
            <a:spLocks noGrp="1"/>
          </p:cNvSpPr>
          <p:nvPr>
            <p:ph type="title"/>
          </p:nvPr>
        </p:nvSpPr>
        <p:spPr>
          <a:xfrm>
            <a:off x="459666" y="302040"/>
            <a:ext cx="11299110" cy="1107275"/>
          </a:xfrm>
        </p:spPr>
        <p:txBody>
          <a:bodyPr/>
          <a:lstStyle/>
          <a:p>
            <a:r>
              <a:rPr lang="en-US" dirty="0"/>
              <a:t>Azure Managed Disk Options</a:t>
            </a:r>
            <a:br>
              <a:rPr lang="en-US" dirty="0"/>
            </a:br>
            <a:endParaRPr lang="en-US" dirty="0"/>
          </a:p>
        </p:txBody>
      </p:sp>
      <p:grpSp>
        <p:nvGrpSpPr>
          <p:cNvPr id="65" name="Group 64">
            <a:extLst>
              <a:ext uri="{FF2B5EF4-FFF2-40B4-BE49-F238E27FC236}">
                <a16:creationId xmlns:a16="http://schemas.microsoft.com/office/drawing/2014/main" id="{5FA6C1E2-0272-456C-B58C-719A3531DE05}"/>
              </a:ext>
            </a:extLst>
          </p:cNvPr>
          <p:cNvGrpSpPr/>
          <p:nvPr/>
        </p:nvGrpSpPr>
        <p:grpSpPr>
          <a:xfrm>
            <a:off x="2214992" y="1294735"/>
            <a:ext cx="4495867" cy="4924361"/>
            <a:chOff x="2214992" y="1294735"/>
            <a:chExt cx="4495867" cy="4924361"/>
          </a:xfrm>
        </p:grpSpPr>
        <p:grpSp>
          <p:nvGrpSpPr>
            <p:cNvPr id="2" name="Group 1">
              <a:extLst>
                <a:ext uri="{FF2B5EF4-FFF2-40B4-BE49-F238E27FC236}">
                  <a16:creationId xmlns:a16="http://schemas.microsoft.com/office/drawing/2014/main" id="{4903C7C7-89F4-41A5-B509-CC9CAEFFBECD}"/>
                </a:ext>
              </a:extLst>
            </p:cNvPr>
            <p:cNvGrpSpPr/>
            <p:nvPr/>
          </p:nvGrpSpPr>
          <p:grpSpPr>
            <a:xfrm>
              <a:off x="2217232" y="1294735"/>
              <a:ext cx="4493627" cy="4086916"/>
              <a:chOff x="1661028" y="1283031"/>
              <a:chExt cx="3372416" cy="3067184"/>
            </a:xfrm>
          </p:grpSpPr>
          <p:sp>
            <p:nvSpPr>
              <p:cNvPr id="10" name="TextBox 9">
                <a:hlinkClick r:id="rId6"/>
                <a:extLst>
                  <a:ext uri="{FF2B5EF4-FFF2-40B4-BE49-F238E27FC236}">
                    <a16:creationId xmlns:a16="http://schemas.microsoft.com/office/drawing/2014/main" id="{1A189C21-4AC5-4C97-9381-8EBE139C8F1B}"/>
                  </a:ext>
                </a:extLst>
              </p:cNvPr>
              <p:cNvSpPr txBox="1"/>
              <p:nvPr/>
            </p:nvSpPr>
            <p:spPr>
              <a:xfrm>
                <a:off x="1985131" y="1854331"/>
                <a:ext cx="1009347" cy="184690"/>
              </a:xfrm>
              <a:prstGeom prst="rect">
                <a:avLst/>
              </a:prstGeom>
              <a:noFill/>
            </p:spPr>
            <p:txBody>
              <a:bodyPr wrap="none" lIns="0" tIns="0" rIns="0" bIns="0" rtlCol="0" anchor="t" anchorCtr="0">
                <a:spAutoFit/>
              </a:bodyPr>
              <a:lstStyle/>
              <a:p>
                <a:pPr marL="0" marR="0" lvl="0" indent="0" algn="ctr" defTabSz="894847"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Standard HDD</a:t>
                </a:r>
              </a:p>
            </p:txBody>
          </p:sp>
          <p:sp>
            <p:nvSpPr>
              <p:cNvPr id="11" name="TextBox 10">
                <a:hlinkClick r:id="rId7"/>
                <a:extLst>
                  <a:ext uri="{FF2B5EF4-FFF2-40B4-BE49-F238E27FC236}">
                    <a16:creationId xmlns:a16="http://schemas.microsoft.com/office/drawing/2014/main" id="{DBD85DAB-00A4-4C29-A0E0-F52538BA6048}"/>
                  </a:ext>
                </a:extLst>
              </p:cNvPr>
              <p:cNvSpPr txBox="1"/>
              <p:nvPr/>
            </p:nvSpPr>
            <p:spPr>
              <a:xfrm>
                <a:off x="3727664" y="1854331"/>
                <a:ext cx="954008" cy="184690"/>
              </a:xfrm>
              <a:prstGeom prst="rect">
                <a:avLst/>
              </a:prstGeom>
              <a:noFill/>
            </p:spPr>
            <p:txBody>
              <a:bodyPr wrap="none" lIns="0" tIns="0" rIns="0" bIns="0" rtlCol="0" anchor="t" anchorCtr="0">
                <a:spAutoFit/>
              </a:bodyPr>
              <a:lstStyle/>
              <a:p>
                <a:pPr marL="0" marR="0" lvl="0" indent="0" algn="ctr" defTabSz="894847" rtl="0" eaLnBrk="1" fontAlgn="base" latinLnBrk="0" hangingPunct="1">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243A5E"/>
                    </a:solidFill>
                    <a:effectLst/>
                    <a:uLnTx/>
                    <a:uFillTx/>
                    <a:latin typeface="Segoe UI Semibold" panose="020B0702040204020203" pitchFamily="34" charset="0"/>
                    <a:ea typeface="+mn-ea"/>
                    <a:cs typeface="Segoe UI Semibold" panose="020B0702040204020203" pitchFamily="34" charset="0"/>
                  </a:rPr>
                  <a:t>Standard SSD</a:t>
                </a:r>
              </a:p>
            </p:txBody>
          </p:sp>
          <p:sp>
            <p:nvSpPr>
              <p:cNvPr id="56" name="TextBox 55">
                <a:extLst>
                  <a:ext uri="{FF2B5EF4-FFF2-40B4-BE49-F238E27FC236}">
                    <a16:creationId xmlns:a16="http://schemas.microsoft.com/office/drawing/2014/main" id="{62580BA4-4FA4-4B38-828B-5601A7F66F35}"/>
                  </a:ext>
                </a:extLst>
              </p:cNvPr>
              <p:cNvSpPr txBox="1"/>
              <p:nvPr/>
            </p:nvSpPr>
            <p:spPr>
              <a:xfrm>
                <a:off x="3375891" y="2134982"/>
                <a:ext cx="1657553" cy="358089"/>
              </a:xfrm>
              <a:prstGeom prst="rect">
                <a:avLst/>
              </a:prstGeom>
              <a:solidFill>
                <a:schemeClr val="accent1">
                  <a:lumMod val="50000"/>
                </a:schemeClr>
              </a:solidFill>
            </p:spPr>
            <p:txBody>
              <a:bodyPr wrap="square" lIns="91367" tIns="45684" rIns="91367" bIns="45684" rtlCol="0" anchor="ctr" anchorCtr="0">
                <a:noAutofit/>
              </a:bodyPr>
              <a:lstStyle/>
              <a:p>
                <a:pPr marL="0" marR="0" lvl="0" indent="0" algn="ctr" defTabSz="894847" rtl="0" eaLnBrk="1" fontAlgn="base" latinLnBrk="0" hangingPunct="1">
                  <a:lnSpc>
                    <a:spcPct val="100000"/>
                  </a:lnSpc>
                  <a:spcBef>
                    <a:spcPct val="0"/>
                  </a:spcBef>
                  <a:spcAft>
                    <a:spcPct val="0"/>
                  </a:spcAft>
                  <a:buClrTx/>
                  <a:buSzTx/>
                  <a:buFontTx/>
                  <a:buNone/>
                  <a:tabLst/>
                  <a:defRPr/>
                </a:pPr>
                <a:r>
                  <a:rPr kumimoji="0" lang="en-US" sz="1399"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Consistent performance</a:t>
                </a:r>
              </a:p>
            </p:txBody>
          </p:sp>
          <p:sp>
            <p:nvSpPr>
              <p:cNvPr id="61" name="TextBox 60">
                <a:extLst>
                  <a:ext uri="{FF2B5EF4-FFF2-40B4-BE49-F238E27FC236}">
                    <a16:creationId xmlns:a16="http://schemas.microsoft.com/office/drawing/2014/main" id="{15267408-8C09-4D8B-AFBB-E40B585E1D65}"/>
                  </a:ext>
                </a:extLst>
              </p:cNvPr>
              <p:cNvSpPr txBox="1"/>
              <p:nvPr/>
            </p:nvSpPr>
            <p:spPr>
              <a:xfrm>
                <a:off x="1661028" y="2134982"/>
                <a:ext cx="1657553" cy="358089"/>
              </a:xfrm>
              <a:prstGeom prst="rect">
                <a:avLst/>
              </a:prstGeom>
              <a:solidFill>
                <a:schemeClr val="accent1">
                  <a:lumMod val="50000"/>
                </a:schemeClr>
              </a:solidFill>
            </p:spPr>
            <p:txBody>
              <a:bodyPr wrap="square" lIns="91367" tIns="45684" rIns="91367" bIns="45684" rtlCol="0" anchor="ctr" anchorCtr="0">
                <a:noAutofit/>
              </a:bodyPr>
              <a:lstStyle/>
              <a:p>
                <a:pPr marL="0" marR="0" lvl="0" indent="0" algn="ctr" defTabSz="894847" rtl="0" eaLnBrk="1" fontAlgn="base" latinLnBrk="0" hangingPunct="1">
                  <a:lnSpc>
                    <a:spcPct val="10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Low-cost storage</a:t>
                </a:r>
              </a:p>
            </p:txBody>
          </p:sp>
          <p:sp>
            <p:nvSpPr>
              <p:cNvPr id="57" name="TextBox 56">
                <a:extLst>
                  <a:ext uri="{FF2B5EF4-FFF2-40B4-BE49-F238E27FC236}">
                    <a16:creationId xmlns:a16="http://schemas.microsoft.com/office/drawing/2014/main" id="{D5024D73-2404-426B-B266-65A6BC1B5A84}"/>
                  </a:ext>
                </a:extLst>
              </p:cNvPr>
              <p:cNvSpPr txBox="1"/>
              <p:nvPr/>
            </p:nvSpPr>
            <p:spPr>
              <a:xfrm>
                <a:off x="3375891" y="2546414"/>
                <a:ext cx="1657553" cy="565705"/>
              </a:xfrm>
              <a:prstGeom prst="rect">
                <a:avLst/>
              </a:prstGeom>
              <a:solidFill>
                <a:schemeClr val="bg1">
                  <a:lumMod val="95000"/>
                </a:schemeClr>
              </a:solidFill>
            </p:spPr>
            <p:txBody>
              <a:bodyPr wrap="square" lIns="91367" tIns="45684" rIns="91367" bIns="45684"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895449" rtl="0" eaLnBrk="1" fontAlgn="base" latinLnBrk="0" hangingPunct="1">
                  <a:lnSpc>
                    <a:spcPct val="100000"/>
                  </a:lnSpc>
                  <a:spcBef>
                    <a:spcPts val="0"/>
                  </a:spcBef>
                  <a:spcAft>
                    <a:spcPts val="294"/>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32 </a:t>
                </a:r>
                <a:r>
                  <a:rPr kumimoji="0" lang="en-US" sz="1399"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TiB</a:t>
                </a:r>
                <a:endPar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2" name="TextBox 61">
                <a:extLst>
                  <a:ext uri="{FF2B5EF4-FFF2-40B4-BE49-F238E27FC236}">
                    <a16:creationId xmlns:a16="http://schemas.microsoft.com/office/drawing/2014/main" id="{E4FBC6C1-66D7-4A67-AC4B-0E3B025BF571}"/>
                  </a:ext>
                </a:extLst>
              </p:cNvPr>
              <p:cNvSpPr txBox="1"/>
              <p:nvPr/>
            </p:nvSpPr>
            <p:spPr>
              <a:xfrm>
                <a:off x="1661028" y="2546414"/>
                <a:ext cx="1657553" cy="565705"/>
              </a:xfrm>
              <a:prstGeom prst="rect">
                <a:avLst/>
              </a:prstGeom>
              <a:solidFill>
                <a:schemeClr val="bg1">
                  <a:lumMod val="95000"/>
                </a:schemeClr>
              </a:solidFill>
            </p:spPr>
            <p:txBody>
              <a:bodyPr wrap="square" lIns="91367" tIns="45684" rIns="91367" bIns="45684"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895449" rtl="0" eaLnBrk="1" fontAlgn="base" latinLnBrk="0" hangingPunct="1">
                  <a:lnSpc>
                    <a:spcPct val="100000"/>
                  </a:lnSpc>
                  <a:spcBef>
                    <a:spcPts val="0"/>
                  </a:spcBef>
                  <a:spcAft>
                    <a:spcPts val="294"/>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32 </a:t>
                </a:r>
                <a:r>
                  <a:rPr kumimoji="0" lang="en-US" sz="1399"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TiB</a:t>
                </a:r>
                <a:endPar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8" name="TextBox 57">
                <a:extLst>
                  <a:ext uri="{FF2B5EF4-FFF2-40B4-BE49-F238E27FC236}">
                    <a16:creationId xmlns:a16="http://schemas.microsoft.com/office/drawing/2014/main" id="{6E49B25A-B782-490F-A4DE-978339BC1A93}"/>
                  </a:ext>
                </a:extLst>
              </p:cNvPr>
              <p:cNvSpPr txBox="1"/>
              <p:nvPr/>
            </p:nvSpPr>
            <p:spPr>
              <a:xfrm>
                <a:off x="3375891" y="3165462"/>
                <a:ext cx="1657553" cy="565705"/>
              </a:xfrm>
              <a:prstGeom prst="rect">
                <a:avLst/>
              </a:prstGeom>
              <a:solidFill>
                <a:schemeClr val="bg1">
                  <a:lumMod val="95000"/>
                </a:schemeClr>
              </a:solidFill>
            </p:spPr>
            <p:txBody>
              <a:bodyPr wrap="square" lIns="91367" tIns="45684" rIns="91367" bIns="45684"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895449" rtl="0" eaLnBrk="1" fontAlgn="base" latinLnBrk="0" hangingPunct="1">
                  <a:lnSpc>
                    <a:spcPct val="100000"/>
                  </a:lnSpc>
                  <a:spcBef>
                    <a:spcPts val="0"/>
                  </a:spcBef>
                  <a:spcAft>
                    <a:spcPts val="294"/>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6,000 IOPS</a:t>
                </a:r>
              </a:p>
            </p:txBody>
          </p:sp>
          <p:sp>
            <p:nvSpPr>
              <p:cNvPr id="63" name="TextBox 62">
                <a:extLst>
                  <a:ext uri="{FF2B5EF4-FFF2-40B4-BE49-F238E27FC236}">
                    <a16:creationId xmlns:a16="http://schemas.microsoft.com/office/drawing/2014/main" id="{ADE20F30-B99A-42A2-96ED-A3BD3F4403A6}"/>
                  </a:ext>
                </a:extLst>
              </p:cNvPr>
              <p:cNvSpPr txBox="1"/>
              <p:nvPr/>
            </p:nvSpPr>
            <p:spPr>
              <a:xfrm>
                <a:off x="1661028" y="3165462"/>
                <a:ext cx="1657553" cy="565705"/>
              </a:xfrm>
              <a:prstGeom prst="rect">
                <a:avLst/>
              </a:prstGeom>
              <a:solidFill>
                <a:schemeClr val="bg1">
                  <a:lumMod val="95000"/>
                </a:schemeClr>
              </a:solidFill>
            </p:spPr>
            <p:txBody>
              <a:bodyPr wrap="square" lIns="91367" tIns="45684" rIns="91367" bIns="45684" rtlCol="0" anchor="ctr" anchorCtr="0">
                <a:noAutofit/>
              </a:bodyPr>
              <a:lstStyle>
                <a:defPPr>
                  <a:defRPr lang="en-US"/>
                </a:defPPr>
                <a:lvl1pPr marR="0" lvl="0" indent="0" algn="ctr" defTabSz="914367" fontAlgn="base">
                  <a:lnSpc>
                    <a:spcPct val="90000"/>
                  </a:lnSpc>
                  <a:spcBef>
                    <a:spcPts val="0"/>
                  </a:spcBef>
                  <a:spcAft>
                    <a:spcPts val="294"/>
                  </a:spcAft>
                  <a:buClrTx/>
                  <a:buSzTx/>
                  <a:buFontTx/>
                  <a:buNone/>
                  <a:tabLst/>
                  <a:defRPr kumimoji="0" sz="1200" b="0" i="0" u="none" strike="noStrike" cap="none" spc="0" normalizeH="0" baseline="0">
                    <a:ln>
                      <a:noFill/>
                    </a:ln>
                    <a:gradFill>
                      <a:gsLst>
                        <a:gs pos="88021">
                          <a:srgbClr val="0078D7"/>
                        </a:gs>
                        <a:gs pos="78761">
                          <a:srgbClr val="0078D7"/>
                        </a:gs>
                      </a:gsLst>
                      <a:lin ang="5400000" scaled="0"/>
                    </a:gradFill>
                    <a:effectLst/>
                    <a:uLnTx/>
                    <a:uFillTx/>
                    <a:latin typeface="+mj-lt"/>
                    <a:cs typeface="Segoe UI" panose="020B0502040204020203" pitchFamily="34" charset="0"/>
                  </a:defRPr>
                </a:lvl1pPr>
              </a:lstStyle>
              <a:p>
                <a:pPr marL="0" marR="0" lvl="0" indent="0" algn="ctr" defTabSz="895449" rtl="0" eaLnBrk="1" fontAlgn="base" latinLnBrk="0" hangingPunct="1">
                  <a:lnSpc>
                    <a:spcPct val="100000"/>
                  </a:lnSpc>
                  <a:spcBef>
                    <a:spcPts val="0"/>
                  </a:spcBef>
                  <a:spcAft>
                    <a:spcPts val="294"/>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2,000 IOPS</a:t>
                </a:r>
              </a:p>
            </p:txBody>
          </p:sp>
          <p:sp>
            <p:nvSpPr>
              <p:cNvPr id="59" name="TextBox 58">
                <a:extLst>
                  <a:ext uri="{FF2B5EF4-FFF2-40B4-BE49-F238E27FC236}">
                    <a16:creationId xmlns:a16="http://schemas.microsoft.com/office/drawing/2014/main" id="{8B2475E1-F32F-49A2-B2AE-7F818EEC029D}"/>
                  </a:ext>
                </a:extLst>
              </p:cNvPr>
              <p:cNvSpPr txBox="1"/>
              <p:nvPr/>
            </p:nvSpPr>
            <p:spPr>
              <a:xfrm>
                <a:off x="3375891" y="3784510"/>
                <a:ext cx="1657553" cy="565705"/>
              </a:xfrm>
              <a:prstGeom prst="rect">
                <a:avLst/>
              </a:prstGeom>
              <a:solidFill>
                <a:schemeClr val="bg1">
                  <a:lumMod val="95000"/>
                </a:schemeClr>
              </a:solidFill>
            </p:spPr>
            <p:txBody>
              <a:bodyPr wrap="square" lIns="91367" tIns="45684" rIns="91367" bIns="45684" rtlCol="0" anchor="ctr" anchorCtr="0">
                <a:noAutofit/>
              </a:bodyPr>
              <a:lstStyle/>
              <a:p>
                <a:pPr marL="0" marR="0" lvl="0" indent="0" algn="ctr" defTabSz="895449" rtl="0" eaLnBrk="1" fontAlgn="base" latinLnBrk="0" hangingPunct="1">
                  <a:lnSpc>
                    <a:spcPct val="100000"/>
                  </a:lnSpc>
                  <a:spcBef>
                    <a:spcPts val="0"/>
                  </a:spcBef>
                  <a:spcAft>
                    <a:spcPts val="2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750 </a:t>
                </a:r>
                <a:r>
                  <a:rPr kumimoji="0" lang="en-US" sz="1399"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MBps</a:t>
                </a:r>
                <a:endParaRPr kumimoji="0" lang="en-US" sz="1399"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4" name="TextBox 63">
                <a:extLst>
                  <a:ext uri="{FF2B5EF4-FFF2-40B4-BE49-F238E27FC236}">
                    <a16:creationId xmlns:a16="http://schemas.microsoft.com/office/drawing/2014/main" id="{53B499C7-1497-4CBE-8376-6F89168991F1}"/>
                  </a:ext>
                </a:extLst>
              </p:cNvPr>
              <p:cNvSpPr txBox="1"/>
              <p:nvPr/>
            </p:nvSpPr>
            <p:spPr>
              <a:xfrm>
                <a:off x="1661028" y="3784510"/>
                <a:ext cx="1657553" cy="565705"/>
              </a:xfrm>
              <a:prstGeom prst="rect">
                <a:avLst/>
              </a:prstGeom>
              <a:solidFill>
                <a:schemeClr val="bg1">
                  <a:lumMod val="95000"/>
                </a:schemeClr>
              </a:solidFill>
            </p:spPr>
            <p:txBody>
              <a:bodyPr wrap="square" lIns="91367" tIns="45684" rIns="91367" bIns="45684" rtlCol="0" anchor="ctr" anchorCtr="0">
                <a:noAutofit/>
              </a:bodyPr>
              <a:lstStyle/>
              <a:p>
                <a:pPr marL="0" marR="0" lvl="0" indent="0" algn="ctr" defTabSz="895449" rtl="0" eaLnBrk="1" fontAlgn="base" latinLnBrk="0" hangingPunct="1">
                  <a:lnSpc>
                    <a:spcPct val="100000"/>
                  </a:lnSpc>
                  <a:spcBef>
                    <a:spcPts val="0"/>
                  </a:spcBef>
                  <a:spcAft>
                    <a:spcPts val="2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500 MBps</a:t>
                </a:r>
              </a:p>
            </p:txBody>
          </p:sp>
          <p:grpSp>
            <p:nvGrpSpPr>
              <p:cNvPr id="135" name="Group 134">
                <a:extLst>
                  <a:ext uri="{FF2B5EF4-FFF2-40B4-BE49-F238E27FC236}">
                    <a16:creationId xmlns:a16="http://schemas.microsoft.com/office/drawing/2014/main" id="{8C27C0D6-C1DB-49AB-8A8F-7BC73B9EBFDF}"/>
                  </a:ext>
                </a:extLst>
              </p:cNvPr>
              <p:cNvGrpSpPr/>
              <p:nvPr/>
            </p:nvGrpSpPr>
            <p:grpSpPr>
              <a:xfrm>
                <a:off x="1954044" y="1283031"/>
                <a:ext cx="1071521" cy="356358"/>
                <a:chOff x="3459083" y="1237200"/>
                <a:chExt cx="1765903" cy="587292"/>
              </a:xfrm>
            </p:grpSpPr>
            <p:grpSp>
              <p:nvGrpSpPr>
                <p:cNvPr id="68" name="Group 82" descr="disk">
                  <a:extLst>
                    <a:ext uri="{FF2B5EF4-FFF2-40B4-BE49-F238E27FC236}">
                      <a16:creationId xmlns:a16="http://schemas.microsoft.com/office/drawing/2014/main" id="{A45C16C6-374C-409F-9610-CCD03D541862}"/>
                    </a:ext>
                  </a:extLst>
                </p:cNvPr>
                <p:cNvGrpSpPr>
                  <a:grpSpLocks noChangeAspect="1"/>
                </p:cNvGrpSpPr>
                <p:nvPr/>
              </p:nvGrpSpPr>
              <p:grpSpPr bwMode="auto">
                <a:xfrm>
                  <a:off x="3459083" y="1237200"/>
                  <a:ext cx="487564" cy="587292"/>
                  <a:chOff x="1704" y="3095"/>
                  <a:chExt cx="176" cy="212"/>
                </a:xfrm>
              </p:grpSpPr>
              <p:sp>
                <p:nvSpPr>
                  <p:cNvPr id="69" name="AutoShape 81">
                    <a:extLst>
                      <a:ext uri="{FF2B5EF4-FFF2-40B4-BE49-F238E27FC236}">
                        <a16:creationId xmlns:a16="http://schemas.microsoft.com/office/drawing/2014/main" id="{F0AF86DC-2C79-4131-84D3-B5357CB6DC8D}"/>
                      </a:ext>
                    </a:extLst>
                  </p:cNvPr>
                  <p:cNvSpPr>
                    <a:spLocks noChangeAspect="1" noChangeArrowheads="1" noTextEdit="1"/>
                  </p:cNvSpPr>
                  <p:nvPr/>
                </p:nvSpPr>
                <p:spPr bwMode="auto">
                  <a:xfrm>
                    <a:off x="1704" y="3095"/>
                    <a:ext cx="1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0" name="Rectangle 83">
                    <a:extLst>
                      <a:ext uri="{FF2B5EF4-FFF2-40B4-BE49-F238E27FC236}">
                        <a16:creationId xmlns:a16="http://schemas.microsoft.com/office/drawing/2014/main" id="{79ABBC4A-3446-45F8-9F4D-E4FB362879B5}"/>
                      </a:ext>
                    </a:extLst>
                  </p:cNvPr>
                  <p:cNvSpPr>
                    <a:spLocks noChangeArrowheads="1"/>
                  </p:cNvSpPr>
                  <p:nvPr/>
                </p:nvSpPr>
                <p:spPr bwMode="auto">
                  <a:xfrm>
                    <a:off x="1704" y="3096"/>
                    <a:ext cx="175" cy="211"/>
                  </a:xfrm>
                  <a:prstGeom prst="rect">
                    <a:avLst/>
                  </a:prstGeom>
                  <a:solidFill>
                    <a:srgbClr val="243A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1" name="Oval 84">
                    <a:hlinkClick r:id="rId6"/>
                    <a:extLst>
                      <a:ext uri="{FF2B5EF4-FFF2-40B4-BE49-F238E27FC236}">
                        <a16:creationId xmlns:a16="http://schemas.microsoft.com/office/drawing/2014/main" id="{CBA5D4C2-9A0D-4921-BCAD-6CB804C9849C}"/>
                      </a:ext>
                    </a:extLst>
                  </p:cNvPr>
                  <p:cNvSpPr>
                    <a:spLocks noChangeArrowheads="1"/>
                  </p:cNvSpPr>
                  <p:nvPr/>
                </p:nvSpPr>
                <p:spPr bwMode="auto">
                  <a:xfrm>
                    <a:off x="1715" y="3117"/>
                    <a:ext cx="152" cy="152"/>
                  </a:xfrm>
                  <a:prstGeom prst="ellipse">
                    <a:avLst/>
                  </a:pr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2" name="Freeform 85">
                    <a:extLst>
                      <a:ext uri="{FF2B5EF4-FFF2-40B4-BE49-F238E27FC236}">
                        <a16:creationId xmlns:a16="http://schemas.microsoft.com/office/drawing/2014/main" id="{1F231C65-6183-46DE-AD56-09AF6DA44402}"/>
                      </a:ext>
                    </a:extLst>
                  </p:cNvPr>
                  <p:cNvSpPr>
                    <a:spLocks noEditPoints="1"/>
                  </p:cNvSpPr>
                  <p:nvPr/>
                </p:nvSpPr>
                <p:spPr bwMode="auto">
                  <a:xfrm>
                    <a:off x="1714" y="3116"/>
                    <a:ext cx="155" cy="155"/>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40"/>
                          <a:pt x="0" y="90"/>
                        </a:cubicBezTo>
                        <a:cubicBezTo>
                          <a:pt x="0" y="41"/>
                          <a:pt x="41" y="0"/>
                          <a:pt x="90" y="0"/>
                        </a:cubicBezTo>
                        <a:cubicBezTo>
                          <a:pt x="140" y="0"/>
                          <a:pt x="180" y="41"/>
                          <a:pt x="180" y="90"/>
                        </a:cubicBezTo>
                        <a:cubicBezTo>
                          <a:pt x="180" y="140"/>
                          <a:pt x="140" y="180"/>
                          <a:pt x="90" y="180"/>
                        </a:cubicBezTo>
                        <a:close/>
                        <a:moveTo>
                          <a:pt x="90" y="4"/>
                        </a:moveTo>
                        <a:cubicBezTo>
                          <a:pt x="43" y="4"/>
                          <a:pt x="4" y="43"/>
                          <a:pt x="4" y="90"/>
                        </a:cubicBezTo>
                        <a:cubicBezTo>
                          <a:pt x="4" y="138"/>
                          <a:pt x="43" y="176"/>
                          <a:pt x="90" y="176"/>
                        </a:cubicBezTo>
                        <a:cubicBezTo>
                          <a:pt x="137" y="176"/>
                          <a:pt x="176" y="137"/>
                          <a:pt x="176" y="90"/>
                        </a:cubicBezTo>
                        <a:cubicBezTo>
                          <a:pt x="176" y="43"/>
                          <a:pt x="138" y="4"/>
                          <a:pt x="90"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3" name="Oval 86">
                    <a:extLst>
                      <a:ext uri="{FF2B5EF4-FFF2-40B4-BE49-F238E27FC236}">
                        <a16:creationId xmlns:a16="http://schemas.microsoft.com/office/drawing/2014/main" id="{75610691-A279-429F-B2C3-CB43F51CB700}"/>
                      </a:ext>
                    </a:extLst>
                  </p:cNvPr>
                  <p:cNvSpPr>
                    <a:spLocks noChangeArrowheads="1"/>
                  </p:cNvSpPr>
                  <p:nvPr/>
                </p:nvSpPr>
                <p:spPr bwMode="auto">
                  <a:xfrm>
                    <a:off x="1773" y="3175"/>
                    <a:ext cx="36" cy="36"/>
                  </a:xfrm>
                  <a:prstGeom prst="ellipse">
                    <a:avLst/>
                  </a:pr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4" name="Freeform 87">
                    <a:extLst>
                      <a:ext uri="{FF2B5EF4-FFF2-40B4-BE49-F238E27FC236}">
                        <a16:creationId xmlns:a16="http://schemas.microsoft.com/office/drawing/2014/main" id="{920FB8A0-2781-4C3D-8100-686EB64258F9}"/>
                      </a:ext>
                    </a:extLst>
                  </p:cNvPr>
                  <p:cNvSpPr>
                    <a:spLocks/>
                  </p:cNvSpPr>
                  <p:nvPr/>
                </p:nvSpPr>
                <p:spPr bwMode="auto">
                  <a:xfrm>
                    <a:off x="1744" y="3143"/>
                    <a:ext cx="31" cy="31"/>
                  </a:xfrm>
                  <a:custGeom>
                    <a:avLst/>
                    <a:gdLst>
                      <a:gd name="T0" fmla="*/ 3 w 31"/>
                      <a:gd name="T1" fmla="*/ 0 h 31"/>
                      <a:gd name="T2" fmla="*/ 0 w 31"/>
                      <a:gd name="T3" fmla="*/ 4 h 31"/>
                      <a:gd name="T4" fmla="*/ 27 w 31"/>
                      <a:gd name="T5" fmla="*/ 31 h 31"/>
                      <a:gd name="T6" fmla="*/ 31 w 31"/>
                      <a:gd name="T7" fmla="*/ 28 h 31"/>
                      <a:gd name="T8" fmla="*/ 3 w 31"/>
                      <a:gd name="T9" fmla="*/ 0 h 31"/>
                    </a:gdLst>
                    <a:ahLst/>
                    <a:cxnLst>
                      <a:cxn ang="0">
                        <a:pos x="T0" y="T1"/>
                      </a:cxn>
                      <a:cxn ang="0">
                        <a:pos x="T2" y="T3"/>
                      </a:cxn>
                      <a:cxn ang="0">
                        <a:pos x="T4" y="T5"/>
                      </a:cxn>
                      <a:cxn ang="0">
                        <a:pos x="T6" y="T7"/>
                      </a:cxn>
                      <a:cxn ang="0">
                        <a:pos x="T8" y="T9"/>
                      </a:cxn>
                    </a:cxnLst>
                    <a:rect l="0" t="0" r="r" b="b"/>
                    <a:pathLst>
                      <a:path w="31" h="31">
                        <a:moveTo>
                          <a:pt x="3" y="0"/>
                        </a:moveTo>
                        <a:lnTo>
                          <a:pt x="0" y="4"/>
                        </a:lnTo>
                        <a:lnTo>
                          <a:pt x="27" y="31"/>
                        </a:lnTo>
                        <a:lnTo>
                          <a:pt x="31" y="28"/>
                        </a:lnTo>
                        <a:lnTo>
                          <a:pt x="3" y="0"/>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5" name="Freeform 88">
                    <a:extLst>
                      <a:ext uri="{FF2B5EF4-FFF2-40B4-BE49-F238E27FC236}">
                        <a16:creationId xmlns:a16="http://schemas.microsoft.com/office/drawing/2014/main" id="{28CB7978-C823-4DD4-9AFC-8A3BDA1592DF}"/>
                      </a:ext>
                    </a:extLst>
                  </p:cNvPr>
                  <p:cNvSpPr>
                    <a:spLocks/>
                  </p:cNvSpPr>
                  <p:nvPr/>
                </p:nvSpPr>
                <p:spPr bwMode="auto">
                  <a:xfrm>
                    <a:off x="1809" y="3210"/>
                    <a:ext cx="31" cy="31"/>
                  </a:xfrm>
                  <a:custGeom>
                    <a:avLst/>
                    <a:gdLst>
                      <a:gd name="T0" fmla="*/ 4 w 31"/>
                      <a:gd name="T1" fmla="*/ 0 h 31"/>
                      <a:gd name="T2" fmla="*/ 0 w 31"/>
                      <a:gd name="T3" fmla="*/ 3 h 31"/>
                      <a:gd name="T4" fmla="*/ 28 w 31"/>
                      <a:gd name="T5" fmla="*/ 31 h 31"/>
                      <a:gd name="T6" fmla="*/ 31 w 31"/>
                      <a:gd name="T7" fmla="*/ 27 h 31"/>
                      <a:gd name="T8" fmla="*/ 4 w 31"/>
                      <a:gd name="T9" fmla="*/ 0 h 31"/>
                    </a:gdLst>
                    <a:ahLst/>
                    <a:cxnLst>
                      <a:cxn ang="0">
                        <a:pos x="T0" y="T1"/>
                      </a:cxn>
                      <a:cxn ang="0">
                        <a:pos x="T2" y="T3"/>
                      </a:cxn>
                      <a:cxn ang="0">
                        <a:pos x="T4" y="T5"/>
                      </a:cxn>
                      <a:cxn ang="0">
                        <a:pos x="T6" y="T7"/>
                      </a:cxn>
                      <a:cxn ang="0">
                        <a:pos x="T8" y="T9"/>
                      </a:cxn>
                    </a:cxnLst>
                    <a:rect l="0" t="0" r="r" b="b"/>
                    <a:pathLst>
                      <a:path w="31" h="31">
                        <a:moveTo>
                          <a:pt x="4" y="0"/>
                        </a:moveTo>
                        <a:lnTo>
                          <a:pt x="0" y="3"/>
                        </a:lnTo>
                        <a:lnTo>
                          <a:pt x="28" y="31"/>
                        </a:lnTo>
                        <a:lnTo>
                          <a:pt x="31" y="27"/>
                        </a:lnTo>
                        <a:lnTo>
                          <a:pt x="4" y="0"/>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6" name="Freeform 89">
                    <a:extLst>
                      <a:ext uri="{FF2B5EF4-FFF2-40B4-BE49-F238E27FC236}">
                        <a16:creationId xmlns:a16="http://schemas.microsoft.com/office/drawing/2014/main" id="{A8D249BA-1A6A-4FD3-90B7-B8422D54E2FE}"/>
                      </a:ext>
                    </a:extLst>
                  </p:cNvPr>
                  <p:cNvSpPr>
                    <a:spLocks/>
                  </p:cNvSpPr>
                  <p:nvPr/>
                </p:nvSpPr>
                <p:spPr bwMode="auto">
                  <a:xfrm>
                    <a:off x="1724" y="3230"/>
                    <a:ext cx="74" cy="44"/>
                  </a:xfrm>
                  <a:custGeom>
                    <a:avLst/>
                    <a:gdLst>
                      <a:gd name="T0" fmla="*/ 15 w 86"/>
                      <a:gd name="T1" fmla="*/ 51 h 51"/>
                      <a:gd name="T2" fmla="*/ 2 w 86"/>
                      <a:gd name="T3" fmla="*/ 40 h 51"/>
                      <a:gd name="T4" fmla="*/ 12 w 86"/>
                      <a:gd name="T5" fmla="*/ 24 h 51"/>
                      <a:gd name="T6" fmla="*/ 78 w 86"/>
                      <a:gd name="T7" fmla="*/ 0 h 51"/>
                      <a:gd name="T8" fmla="*/ 80 w 86"/>
                      <a:gd name="T9" fmla="*/ 0 h 51"/>
                      <a:gd name="T10" fmla="*/ 85 w 86"/>
                      <a:gd name="T11" fmla="*/ 4 h 51"/>
                      <a:gd name="T12" fmla="*/ 82 w 86"/>
                      <a:gd name="T13" fmla="*/ 11 h 51"/>
                      <a:gd name="T14" fmla="*/ 22 w 86"/>
                      <a:gd name="T15" fmla="*/ 49 h 51"/>
                      <a:gd name="T16" fmla="*/ 18 w 86"/>
                      <a:gd name="T17" fmla="*/ 50 h 51"/>
                      <a:gd name="T18" fmla="*/ 15 w 86"/>
                      <a:gd name="T1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1">
                        <a:moveTo>
                          <a:pt x="15" y="51"/>
                        </a:moveTo>
                        <a:cubicBezTo>
                          <a:pt x="9" y="51"/>
                          <a:pt x="3" y="47"/>
                          <a:pt x="2" y="40"/>
                        </a:cubicBezTo>
                        <a:cubicBezTo>
                          <a:pt x="0" y="33"/>
                          <a:pt x="5" y="26"/>
                          <a:pt x="12" y="24"/>
                        </a:cubicBezTo>
                        <a:cubicBezTo>
                          <a:pt x="78" y="0"/>
                          <a:pt x="78" y="0"/>
                          <a:pt x="78" y="0"/>
                        </a:cubicBezTo>
                        <a:cubicBezTo>
                          <a:pt x="79" y="0"/>
                          <a:pt x="79" y="0"/>
                          <a:pt x="80" y="0"/>
                        </a:cubicBezTo>
                        <a:cubicBezTo>
                          <a:pt x="83" y="0"/>
                          <a:pt x="85" y="2"/>
                          <a:pt x="85" y="4"/>
                        </a:cubicBezTo>
                        <a:cubicBezTo>
                          <a:pt x="86" y="6"/>
                          <a:pt x="85" y="9"/>
                          <a:pt x="82" y="11"/>
                        </a:cubicBezTo>
                        <a:cubicBezTo>
                          <a:pt x="22" y="49"/>
                          <a:pt x="22" y="49"/>
                          <a:pt x="22" y="49"/>
                        </a:cubicBezTo>
                        <a:cubicBezTo>
                          <a:pt x="22" y="49"/>
                          <a:pt x="19" y="50"/>
                          <a:pt x="18" y="50"/>
                        </a:cubicBezTo>
                        <a:cubicBezTo>
                          <a:pt x="17" y="51"/>
                          <a:pt x="16" y="51"/>
                          <a:pt x="15"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7" name="Freeform 90">
                    <a:extLst>
                      <a:ext uri="{FF2B5EF4-FFF2-40B4-BE49-F238E27FC236}">
                        <a16:creationId xmlns:a16="http://schemas.microsoft.com/office/drawing/2014/main" id="{5D9EE95B-0F3B-4EBB-908C-F67D0F3113E2}"/>
                      </a:ext>
                    </a:extLst>
                  </p:cNvPr>
                  <p:cNvSpPr>
                    <a:spLocks noEditPoints="1"/>
                  </p:cNvSpPr>
                  <p:nvPr/>
                </p:nvSpPr>
                <p:spPr bwMode="auto">
                  <a:xfrm>
                    <a:off x="1722" y="3229"/>
                    <a:ext cx="79" cy="48"/>
                  </a:xfrm>
                  <a:custGeom>
                    <a:avLst/>
                    <a:gdLst>
                      <a:gd name="T0" fmla="*/ 82 w 91"/>
                      <a:gd name="T1" fmla="*/ 4 h 56"/>
                      <a:gd name="T2" fmla="*/ 85 w 91"/>
                      <a:gd name="T3" fmla="*/ 7 h 56"/>
                      <a:gd name="T4" fmla="*/ 83 w 91"/>
                      <a:gd name="T5" fmla="*/ 11 h 56"/>
                      <a:gd name="T6" fmla="*/ 23 w 91"/>
                      <a:gd name="T7" fmla="*/ 50 h 56"/>
                      <a:gd name="T8" fmla="*/ 19 w 91"/>
                      <a:gd name="T9" fmla="*/ 51 h 56"/>
                      <a:gd name="T10" fmla="*/ 17 w 91"/>
                      <a:gd name="T11" fmla="*/ 51 h 56"/>
                      <a:gd name="T12" fmla="*/ 6 w 91"/>
                      <a:gd name="T13" fmla="*/ 42 h 56"/>
                      <a:gd name="T14" fmla="*/ 15 w 91"/>
                      <a:gd name="T15" fmla="*/ 28 h 56"/>
                      <a:gd name="T16" fmla="*/ 81 w 91"/>
                      <a:gd name="T17" fmla="*/ 4 h 56"/>
                      <a:gd name="T18" fmla="*/ 82 w 91"/>
                      <a:gd name="T19" fmla="*/ 4 h 56"/>
                      <a:gd name="T20" fmla="*/ 82 w 91"/>
                      <a:gd name="T21" fmla="*/ 0 h 56"/>
                      <a:gd name="T22" fmla="*/ 80 w 91"/>
                      <a:gd name="T23" fmla="*/ 0 h 56"/>
                      <a:gd name="T24" fmla="*/ 80 w 91"/>
                      <a:gd name="T25" fmla="*/ 0 h 56"/>
                      <a:gd name="T26" fmla="*/ 79 w 91"/>
                      <a:gd name="T27" fmla="*/ 0 h 56"/>
                      <a:gd name="T28" fmla="*/ 14 w 91"/>
                      <a:gd name="T29" fmla="*/ 24 h 56"/>
                      <a:gd name="T30" fmla="*/ 2 w 91"/>
                      <a:gd name="T31" fmla="*/ 43 h 56"/>
                      <a:gd name="T32" fmla="*/ 18 w 91"/>
                      <a:gd name="T33" fmla="*/ 56 h 56"/>
                      <a:gd name="T34" fmla="*/ 20 w 91"/>
                      <a:gd name="T35" fmla="*/ 55 h 56"/>
                      <a:gd name="T36" fmla="*/ 25 w 91"/>
                      <a:gd name="T37" fmla="*/ 54 h 56"/>
                      <a:gd name="T38" fmla="*/ 25 w 91"/>
                      <a:gd name="T39" fmla="*/ 54 h 56"/>
                      <a:gd name="T40" fmla="*/ 25 w 91"/>
                      <a:gd name="T41" fmla="*/ 54 h 56"/>
                      <a:gd name="T42" fmla="*/ 85 w 91"/>
                      <a:gd name="T43" fmla="*/ 16 h 56"/>
                      <a:gd name="T44" fmla="*/ 90 w 91"/>
                      <a:gd name="T45" fmla="*/ 7 h 56"/>
                      <a:gd name="T46" fmla="*/ 82 w 91"/>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56">
                        <a:moveTo>
                          <a:pt x="82" y="4"/>
                        </a:moveTo>
                        <a:cubicBezTo>
                          <a:pt x="83" y="4"/>
                          <a:pt x="85" y="5"/>
                          <a:pt x="85" y="7"/>
                        </a:cubicBezTo>
                        <a:cubicBezTo>
                          <a:pt x="86" y="9"/>
                          <a:pt x="84" y="10"/>
                          <a:pt x="83" y="11"/>
                        </a:cubicBezTo>
                        <a:cubicBezTo>
                          <a:pt x="23" y="50"/>
                          <a:pt x="23" y="50"/>
                          <a:pt x="23" y="50"/>
                        </a:cubicBezTo>
                        <a:cubicBezTo>
                          <a:pt x="22" y="50"/>
                          <a:pt x="20" y="51"/>
                          <a:pt x="19" y="51"/>
                        </a:cubicBezTo>
                        <a:cubicBezTo>
                          <a:pt x="19" y="51"/>
                          <a:pt x="18" y="51"/>
                          <a:pt x="17" y="51"/>
                        </a:cubicBezTo>
                        <a:cubicBezTo>
                          <a:pt x="12" y="51"/>
                          <a:pt x="7" y="48"/>
                          <a:pt x="6" y="42"/>
                        </a:cubicBezTo>
                        <a:cubicBezTo>
                          <a:pt x="4" y="36"/>
                          <a:pt x="8" y="29"/>
                          <a:pt x="15" y="28"/>
                        </a:cubicBezTo>
                        <a:cubicBezTo>
                          <a:pt x="81" y="4"/>
                          <a:pt x="81" y="4"/>
                          <a:pt x="81" y="4"/>
                        </a:cubicBezTo>
                        <a:cubicBezTo>
                          <a:pt x="81" y="4"/>
                          <a:pt x="81" y="4"/>
                          <a:pt x="82" y="4"/>
                        </a:cubicBezTo>
                        <a:close/>
                        <a:moveTo>
                          <a:pt x="82" y="0"/>
                        </a:moveTo>
                        <a:cubicBezTo>
                          <a:pt x="81" y="0"/>
                          <a:pt x="81" y="0"/>
                          <a:pt x="80" y="0"/>
                        </a:cubicBezTo>
                        <a:cubicBezTo>
                          <a:pt x="80" y="0"/>
                          <a:pt x="80" y="0"/>
                          <a:pt x="80" y="0"/>
                        </a:cubicBezTo>
                        <a:cubicBezTo>
                          <a:pt x="79" y="0"/>
                          <a:pt x="79" y="0"/>
                          <a:pt x="79" y="0"/>
                        </a:cubicBezTo>
                        <a:cubicBezTo>
                          <a:pt x="14" y="24"/>
                          <a:pt x="14" y="24"/>
                          <a:pt x="14" y="24"/>
                        </a:cubicBezTo>
                        <a:cubicBezTo>
                          <a:pt x="5" y="26"/>
                          <a:pt x="0" y="35"/>
                          <a:pt x="2" y="43"/>
                        </a:cubicBezTo>
                        <a:cubicBezTo>
                          <a:pt x="4" y="50"/>
                          <a:pt x="10" y="56"/>
                          <a:pt x="18" y="56"/>
                        </a:cubicBezTo>
                        <a:cubicBezTo>
                          <a:pt x="19" y="56"/>
                          <a:pt x="19" y="56"/>
                          <a:pt x="20" y="55"/>
                        </a:cubicBezTo>
                        <a:cubicBezTo>
                          <a:pt x="21" y="55"/>
                          <a:pt x="25" y="54"/>
                          <a:pt x="25" y="54"/>
                        </a:cubicBezTo>
                        <a:cubicBezTo>
                          <a:pt x="25" y="54"/>
                          <a:pt x="25" y="54"/>
                          <a:pt x="25" y="54"/>
                        </a:cubicBezTo>
                        <a:cubicBezTo>
                          <a:pt x="25" y="54"/>
                          <a:pt x="25" y="54"/>
                          <a:pt x="25" y="54"/>
                        </a:cubicBezTo>
                        <a:cubicBezTo>
                          <a:pt x="85" y="16"/>
                          <a:pt x="85" y="16"/>
                          <a:pt x="85" y="16"/>
                        </a:cubicBezTo>
                        <a:cubicBezTo>
                          <a:pt x="89" y="14"/>
                          <a:pt x="91" y="10"/>
                          <a:pt x="90" y="7"/>
                        </a:cubicBezTo>
                        <a:cubicBezTo>
                          <a:pt x="89" y="2"/>
                          <a:pt x="85" y="0"/>
                          <a:pt x="8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78" name="Group 82" descr="disk">
                  <a:extLst>
                    <a:ext uri="{FF2B5EF4-FFF2-40B4-BE49-F238E27FC236}">
                      <a16:creationId xmlns:a16="http://schemas.microsoft.com/office/drawing/2014/main" id="{946FFEF1-C91E-4195-9491-547E4EE4F209}"/>
                    </a:ext>
                  </a:extLst>
                </p:cNvPr>
                <p:cNvGrpSpPr>
                  <a:grpSpLocks noChangeAspect="1"/>
                </p:cNvGrpSpPr>
                <p:nvPr/>
              </p:nvGrpSpPr>
              <p:grpSpPr bwMode="auto">
                <a:xfrm>
                  <a:off x="4737422" y="1237200"/>
                  <a:ext cx="487564" cy="587292"/>
                  <a:chOff x="1704" y="3095"/>
                  <a:chExt cx="176" cy="212"/>
                </a:xfrm>
              </p:grpSpPr>
              <p:sp>
                <p:nvSpPr>
                  <p:cNvPr id="79" name="AutoShape 81">
                    <a:extLst>
                      <a:ext uri="{FF2B5EF4-FFF2-40B4-BE49-F238E27FC236}">
                        <a16:creationId xmlns:a16="http://schemas.microsoft.com/office/drawing/2014/main" id="{8B0C4FEF-51E9-46C9-94A9-EE72595366B7}"/>
                      </a:ext>
                    </a:extLst>
                  </p:cNvPr>
                  <p:cNvSpPr>
                    <a:spLocks noChangeAspect="1" noChangeArrowheads="1" noTextEdit="1"/>
                  </p:cNvSpPr>
                  <p:nvPr/>
                </p:nvSpPr>
                <p:spPr bwMode="auto">
                  <a:xfrm>
                    <a:off x="1704" y="3095"/>
                    <a:ext cx="1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0" name="Rectangle 83">
                    <a:hlinkClick r:id="rId6"/>
                    <a:extLst>
                      <a:ext uri="{FF2B5EF4-FFF2-40B4-BE49-F238E27FC236}">
                        <a16:creationId xmlns:a16="http://schemas.microsoft.com/office/drawing/2014/main" id="{8953E787-D02C-4309-A405-0C57BCA837F5}"/>
                      </a:ext>
                    </a:extLst>
                  </p:cNvPr>
                  <p:cNvSpPr>
                    <a:spLocks noChangeArrowheads="1"/>
                  </p:cNvSpPr>
                  <p:nvPr/>
                </p:nvSpPr>
                <p:spPr bwMode="auto">
                  <a:xfrm>
                    <a:off x="1704" y="3096"/>
                    <a:ext cx="175" cy="211"/>
                  </a:xfrm>
                  <a:prstGeom prst="rect">
                    <a:avLst/>
                  </a:prstGeom>
                  <a:solidFill>
                    <a:srgbClr val="243A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1" name="Oval 84">
                    <a:extLst>
                      <a:ext uri="{FF2B5EF4-FFF2-40B4-BE49-F238E27FC236}">
                        <a16:creationId xmlns:a16="http://schemas.microsoft.com/office/drawing/2014/main" id="{2B2F2A5B-BDC4-47A5-9C0B-21402C6C32EB}"/>
                      </a:ext>
                    </a:extLst>
                  </p:cNvPr>
                  <p:cNvSpPr>
                    <a:spLocks noChangeArrowheads="1"/>
                  </p:cNvSpPr>
                  <p:nvPr/>
                </p:nvSpPr>
                <p:spPr bwMode="auto">
                  <a:xfrm>
                    <a:off x="1715" y="3117"/>
                    <a:ext cx="152" cy="152"/>
                  </a:xfrm>
                  <a:prstGeom prst="ellipse">
                    <a:avLst/>
                  </a:pr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2" name="Freeform 85">
                    <a:extLst>
                      <a:ext uri="{FF2B5EF4-FFF2-40B4-BE49-F238E27FC236}">
                        <a16:creationId xmlns:a16="http://schemas.microsoft.com/office/drawing/2014/main" id="{BC43AA44-63A1-423E-9631-70ED09328D4F}"/>
                      </a:ext>
                    </a:extLst>
                  </p:cNvPr>
                  <p:cNvSpPr>
                    <a:spLocks noEditPoints="1"/>
                  </p:cNvSpPr>
                  <p:nvPr/>
                </p:nvSpPr>
                <p:spPr bwMode="auto">
                  <a:xfrm>
                    <a:off x="1714" y="3116"/>
                    <a:ext cx="155" cy="155"/>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40"/>
                          <a:pt x="0" y="90"/>
                        </a:cubicBezTo>
                        <a:cubicBezTo>
                          <a:pt x="0" y="41"/>
                          <a:pt x="41" y="0"/>
                          <a:pt x="90" y="0"/>
                        </a:cubicBezTo>
                        <a:cubicBezTo>
                          <a:pt x="140" y="0"/>
                          <a:pt x="180" y="41"/>
                          <a:pt x="180" y="90"/>
                        </a:cubicBezTo>
                        <a:cubicBezTo>
                          <a:pt x="180" y="140"/>
                          <a:pt x="140" y="180"/>
                          <a:pt x="90" y="180"/>
                        </a:cubicBezTo>
                        <a:close/>
                        <a:moveTo>
                          <a:pt x="90" y="4"/>
                        </a:moveTo>
                        <a:cubicBezTo>
                          <a:pt x="43" y="4"/>
                          <a:pt x="4" y="43"/>
                          <a:pt x="4" y="90"/>
                        </a:cubicBezTo>
                        <a:cubicBezTo>
                          <a:pt x="4" y="138"/>
                          <a:pt x="43" y="176"/>
                          <a:pt x="90" y="176"/>
                        </a:cubicBezTo>
                        <a:cubicBezTo>
                          <a:pt x="137" y="176"/>
                          <a:pt x="176" y="137"/>
                          <a:pt x="176" y="90"/>
                        </a:cubicBezTo>
                        <a:cubicBezTo>
                          <a:pt x="176" y="43"/>
                          <a:pt x="138" y="4"/>
                          <a:pt x="90"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3" name="Oval 86">
                    <a:extLst>
                      <a:ext uri="{FF2B5EF4-FFF2-40B4-BE49-F238E27FC236}">
                        <a16:creationId xmlns:a16="http://schemas.microsoft.com/office/drawing/2014/main" id="{A00455E9-EFBA-4048-8FF5-F0DBBE4B2A27}"/>
                      </a:ext>
                    </a:extLst>
                  </p:cNvPr>
                  <p:cNvSpPr>
                    <a:spLocks noChangeArrowheads="1"/>
                  </p:cNvSpPr>
                  <p:nvPr/>
                </p:nvSpPr>
                <p:spPr bwMode="auto">
                  <a:xfrm>
                    <a:off x="1773" y="3175"/>
                    <a:ext cx="36" cy="36"/>
                  </a:xfrm>
                  <a:prstGeom prst="ellipse">
                    <a:avLst/>
                  </a:pr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4" name="Freeform 87">
                    <a:extLst>
                      <a:ext uri="{FF2B5EF4-FFF2-40B4-BE49-F238E27FC236}">
                        <a16:creationId xmlns:a16="http://schemas.microsoft.com/office/drawing/2014/main" id="{8E4E4AEF-1BB6-4104-8877-512ACC85A75A}"/>
                      </a:ext>
                    </a:extLst>
                  </p:cNvPr>
                  <p:cNvSpPr>
                    <a:spLocks/>
                  </p:cNvSpPr>
                  <p:nvPr/>
                </p:nvSpPr>
                <p:spPr bwMode="auto">
                  <a:xfrm>
                    <a:off x="1744" y="3143"/>
                    <a:ext cx="31" cy="31"/>
                  </a:xfrm>
                  <a:custGeom>
                    <a:avLst/>
                    <a:gdLst>
                      <a:gd name="T0" fmla="*/ 3 w 31"/>
                      <a:gd name="T1" fmla="*/ 0 h 31"/>
                      <a:gd name="T2" fmla="*/ 0 w 31"/>
                      <a:gd name="T3" fmla="*/ 4 h 31"/>
                      <a:gd name="T4" fmla="*/ 27 w 31"/>
                      <a:gd name="T5" fmla="*/ 31 h 31"/>
                      <a:gd name="T6" fmla="*/ 31 w 31"/>
                      <a:gd name="T7" fmla="*/ 28 h 31"/>
                      <a:gd name="T8" fmla="*/ 3 w 31"/>
                      <a:gd name="T9" fmla="*/ 0 h 31"/>
                    </a:gdLst>
                    <a:ahLst/>
                    <a:cxnLst>
                      <a:cxn ang="0">
                        <a:pos x="T0" y="T1"/>
                      </a:cxn>
                      <a:cxn ang="0">
                        <a:pos x="T2" y="T3"/>
                      </a:cxn>
                      <a:cxn ang="0">
                        <a:pos x="T4" y="T5"/>
                      </a:cxn>
                      <a:cxn ang="0">
                        <a:pos x="T6" y="T7"/>
                      </a:cxn>
                      <a:cxn ang="0">
                        <a:pos x="T8" y="T9"/>
                      </a:cxn>
                    </a:cxnLst>
                    <a:rect l="0" t="0" r="r" b="b"/>
                    <a:pathLst>
                      <a:path w="31" h="31">
                        <a:moveTo>
                          <a:pt x="3" y="0"/>
                        </a:moveTo>
                        <a:lnTo>
                          <a:pt x="0" y="4"/>
                        </a:lnTo>
                        <a:lnTo>
                          <a:pt x="27" y="31"/>
                        </a:lnTo>
                        <a:lnTo>
                          <a:pt x="31" y="28"/>
                        </a:lnTo>
                        <a:lnTo>
                          <a:pt x="3" y="0"/>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5" name="Freeform 88">
                    <a:extLst>
                      <a:ext uri="{FF2B5EF4-FFF2-40B4-BE49-F238E27FC236}">
                        <a16:creationId xmlns:a16="http://schemas.microsoft.com/office/drawing/2014/main" id="{A12150E2-2AFA-4FA2-98D4-8AFDB9A0693F}"/>
                      </a:ext>
                    </a:extLst>
                  </p:cNvPr>
                  <p:cNvSpPr>
                    <a:spLocks/>
                  </p:cNvSpPr>
                  <p:nvPr/>
                </p:nvSpPr>
                <p:spPr bwMode="auto">
                  <a:xfrm>
                    <a:off x="1809" y="3210"/>
                    <a:ext cx="31" cy="31"/>
                  </a:xfrm>
                  <a:custGeom>
                    <a:avLst/>
                    <a:gdLst>
                      <a:gd name="T0" fmla="*/ 4 w 31"/>
                      <a:gd name="T1" fmla="*/ 0 h 31"/>
                      <a:gd name="T2" fmla="*/ 0 w 31"/>
                      <a:gd name="T3" fmla="*/ 3 h 31"/>
                      <a:gd name="T4" fmla="*/ 28 w 31"/>
                      <a:gd name="T5" fmla="*/ 31 h 31"/>
                      <a:gd name="T6" fmla="*/ 31 w 31"/>
                      <a:gd name="T7" fmla="*/ 27 h 31"/>
                      <a:gd name="T8" fmla="*/ 4 w 31"/>
                      <a:gd name="T9" fmla="*/ 0 h 31"/>
                    </a:gdLst>
                    <a:ahLst/>
                    <a:cxnLst>
                      <a:cxn ang="0">
                        <a:pos x="T0" y="T1"/>
                      </a:cxn>
                      <a:cxn ang="0">
                        <a:pos x="T2" y="T3"/>
                      </a:cxn>
                      <a:cxn ang="0">
                        <a:pos x="T4" y="T5"/>
                      </a:cxn>
                      <a:cxn ang="0">
                        <a:pos x="T6" y="T7"/>
                      </a:cxn>
                      <a:cxn ang="0">
                        <a:pos x="T8" y="T9"/>
                      </a:cxn>
                    </a:cxnLst>
                    <a:rect l="0" t="0" r="r" b="b"/>
                    <a:pathLst>
                      <a:path w="31" h="31">
                        <a:moveTo>
                          <a:pt x="4" y="0"/>
                        </a:moveTo>
                        <a:lnTo>
                          <a:pt x="0" y="3"/>
                        </a:lnTo>
                        <a:lnTo>
                          <a:pt x="28" y="31"/>
                        </a:lnTo>
                        <a:lnTo>
                          <a:pt x="31" y="27"/>
                        </a:lnTo>
                        <a:lnTo>
                          <a:pt x="4" y="0"/>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6" name="Freeform 89">
                    <a:extLst>
                      <a:ext uri="{FF2B5EF4-FFF2-40B4-BE49-F238E27FC236}">
                        <a16:creationId xmlns:a16="http://schemas.microsoft.com/office/drawing/2014/main" id="{7BAD1B14-B81E-4B0E-83E3-562362150F9B}"/>
                      </a:ext>
                    </a:extLst>
                  </p:cNvPr>
                  <p:cNvSpPr>
                    <a:spLocks/>
                  </p:cNvSpPr>
                  <p:nvPr/>
                </p:nvSpPr>
                <p:spPr bwMode="auto">
                  <a:xfrm>
                    <a:off x="1724" y="3230"/>
                    <a:ext cx="74" cy="44"/>
                  </a:xfrm>
                  <a:custGeom>
                    <a:avLst/>
                    <a:gdLst>
                      <a:gd name="T0" fmla="*/ 15 w 86"/>
                      <a:gd name="T1" fmla="*/ 51 h 51"/>
                      <a:gd name="T2" fmla="*/ 2 w 86"/>
                      <a:gd name="T3" fmla="*/ 40 h 51"/>
                      <a:gd name="T4" fmla="*/ 12 w 86"/>
                      <a:gd name="T5" fmla="*/ 24 h 51"/>
                      <a:gd name="T6" fmla="*/ 78 w 86"/>
                      <a:gd name="T7" fmla="*/ 0 h 51"/>
                      <a:gd name="T8" fmla="*/ 80 w 86"/>
                      <a:gd name="T9" fmla="*/ 0 h 51"/>
                      <a:gd name="T10" fmla="*/ 85 w 86"/>
                      <a:gd name="T11" fmla="*/ 4 h 51"/>
                      <a:gd name="T12" fmla="*/ 82 w 86"/>
                      <a:gd name="T13" fmla="*/ 11 h 51"/>
                      <a:gd name="T14" fmla="*/ 22 w 86"/>
                      <a:gd name="T15" fmla="*/ 49 h 51"/>
                      <a:gd name="T16" fmla="*/ 18 w 86"/>
                      <a:gd name="T17" fmla="*/ 50 h 51"/>
                      <a:gd name="T18" fmla="*/ 15 w 86"/>
                      <a:gd name="T1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1">
                        <a:moveTo>
                          <a:pt x="15" y="51"/>
                        </a:moveTo>
                        <a:cubicBezTo>
                          <a:pt x="9" y="51"/>
                          <a:pt x="3" y="47"/>
                          <a:pt x="2" y="40"/>
                        </a:cubicBezTo>
                        <a:cubicBezTo>
                          <a:pt x="0" y="33"/>
                          <a:pt x="5" y="26"/>
                          <a:pt x="12" y="24"/>
                        </a:cubicBezTo>
                        <a:cubicBezTo>
                          <a:pt x="78" y="0"/>
                          <a:pt x="78" y="0"/>
                          <a:pt x="78" y="0"/>
                        </a:cubicBezTo>
                        <a:cubicBezTo>
                          <a:pt x="79" y="0"/>
                          <a:pt x="79" y="0"/>
                          <a:pt x="80" y="0"/>
                        </a:cubicBezTo>
                        <a:cubicBezTo>
                          <a:pt x="83" y="0"/>
                          <a:pt x="85" y="2"/>
                          <a:pt x="85" y="4"/>
                        </a:cubicBezTo>
                        <a:cubicBezTo>
                          <a:pt x="86" y="6"/>
                          <a:pt x="85" y="9"/>
                          <a:pt x="82" y="11"/>
                        </a:cubicBezTo>
                        <a:cubicBezTo>
                          <a:pt x="22" y="49"/>
                          <a:pt x="22" y="49"/>
                          <a:pt x="22" y="49"/>
                        </a:cubicBezTo>
                        <a:cubicBezTo>
                          <a:pt x="22" y="49"/>
                          <a:pt x="19" y="50"/>
                          <a:pt x="18" y="50"/>
                        </a:cubicBezTo>
                        <a:cubicBezTo>
                          <a:pt x="17" y="51"/>
                          <a:pt x="16" y="51"/>
                          <a:pt x="15"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7" name="Freeform 90">
                    <a:extLst>
                      <a:ext uri="{FF2B5EF4-FFF2-40B4-BE49-F238E27FC236}">
                        <a16:creationId xmlns:a16="http://schemas.microsoft.com/office/drawing/2014/main" id="{5185B3A0-6407-4C30-A98B-B9CF876F96B3}"/>
                      </a:ext>
                    </a:extLst>
                  </p:cNvPr>
                  <p:cNvSpPr>
                    <a:spLocks noEditPoints="1"/>
                  </p:cNvSpPr>
                  <p:nvPr/>
                </p:nvSpPr>
                <p:spPr bwMode="auto">
                  <a:xfrm>
                    <a:off x="1722" y="3229"/>
                    <a:ext cx="79" cy="48"/>
                  </a:xfrm>
                  <a:custGeom>
                    <a:avLst/>
                    <a:gdLst>
                      <a:gd name="T0" fmla="*/ 82 w 91"/>
                      <a:gd name="T1" fmla="*/ 4 h 56"/>
                      <a:gd name="T2" fmla="*/ 85 w 91"/>
                      <a:gd name="T3" fmla="*/ 7 h 56"/>
                      <a:gd name="T4" fmla="*/ 83 w 91"/>
                      <a:gd name="T5" fmla="*/ 11 h 56"/>
                      <a:gd name="T6" fmla="*/ 23 w 91"/>
                      <a:gd name="T7" fmla="*/ 50 h 56"/>
                      <a:gd name="T8" fmla="*/ 19 w 91"/>
                      <a:gd name="T9" fmla="*/ 51 h 56"/>
                      <a:gd name="T10" fmla="*/ 17 w 91"/>
                      <a:gd name="T11" fmla="*/ 51 h 56"/>
                      <a:gd name="T12" fmla="*/ 6 w 91"/>
                      <a:gd name="T13" fmla="*/ 42 h 56"/>
                      <a:gd name="T14" fmla="*/ 15 w 91"/>
                      <a:gd name="T15" fmla="*/ 28 h 56"/>
                      <a:gd name="T16" fmla="*/ 81 w 91"/>
                      <a:gd name="T17" fmla="*/ 4 h 56"/>
                      <a:gd name="T18" fmla="*/ 82 w 91"/>
                      <a:gd name="T19" fmla="*/ 4 h 56"/>
                      <a:gd name="T20" fmla="*/ 82 w 91"/>
                      <a:gd name="T21" fmla="*/ 0 h 56"/>
                      <a:gd name="T22" fmla="*/ 80 w 91"/>
                      <a:gd name="T23" fmla="*/ 0 h 56"/>
                      <a:gd name="T24" fmla="*/ 80 w 91"/>
                      <a:gd name="T25" fmla="*/ 0 h 56"/>
                      <a:gd name="T26" fmla="*/ 79 w 91"/>
                      <a:gd name="T27" fmla="*/ 0 h 56"/>
                      <a:gd name="T28" fmla="*/ 14 w 91"/>
                      <a:gd name="T29" fmla="*/ 24 h 56"/>
                      <a:gd name="T30" fmla="*/ 2 w 91"/>
                      <a:gd name="T31" fmla="*/ 43 h 56"/>
                      <a:gd name="T32" fmla="*/ 18 w 91"/>
                      <a:gd name="T33" fmla="*/ 56 h 56"/>
                      <a:gd name="T34" fmla="*/ 20 w 91"/>
                      <a:gd name="T35" fmla="*/ 55 h 56"/>
                      <a:gd name="T36" fmla="*/ 25 w 91"/>
                      <a:gd name="T37" fmla="*/ 54 h 56"/>
                      <a:gd name="T38" fmla="*/ 25 w 91"/>
                      <a:gd name="T39" fmla="*/ 54 h 56"/>
                      <a:gd name="T40" fmla="*/ 25 w 91"/>
                      <a:gd name="T41" fmla="*/ 54 h 56"/>
                      <a:gd name="T42" fmla="*/ 85 w 91"/>
                      <a:gd name="T43" fmla="*/ 16 h 56"/>
                      <a:gd name="T44" fmla="*/ 90 w 91"/>
                      <a:gd name="T45" fmla="*/ 7 h 56"/>
                      <a:gd name="T46" fmla="*/ 82 w 91"/>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56">
                        <a:moveTo>
                          <a:pt x="82" y="4"/>
                        </a:moveTo>
                        <a:cubicBezTo>
                          <a:pt x="83" y="4"/>
                          <a:pt x="85" y="5"/>
                          <a:pt x="85" y="7"/>
                        </a:cubicBezTo>
                        <a:cubicBezTo>
                          <a:pt x="86" y="9"/>
                          <a:pt x="84" y="10"/>
                          <a:pt x="83" y="11"/>
                        </a:cubicBezTo>
                        <a:cubicBezTo>
                          <a:pt x="23" y="50"/>
                          <a:pt x="23" y="50"/>
                          <a:pt x="23" y="50"/>
                        </a:cubicBezTo>
                        <a:cubicBezTo>
                          <a:pt x="22" y="50"/>
                          <a:pt x="20" y="51"/>
                          <a:pt x="19" y="51"/>
                        </a:cubicBezTo>
                        <a:cubicBezTo>
                          <a:pt x="19" y="51"/>
                          <a:pt x="18" y="51"/>
                          <a:pt x="17" y="51"/>
                        </a:cubicBezTo>
                        <a:cubicBezTo>
                          <a:pt x="12" y="51"/>
                          <a:pt x="7" y="48"/>
                          <a:pt x="6" y="42"/>
                        </a:cubicBezTo>
                        <a:cubicBezTo>
                          <a:pt x="4" y="36"/>
                          <a:pt x="8" y="29"/>
                          <a:pt x="15" y="28"/>
                        </a:cubicBezTo>
                        <a:cubicBezTo>
                          <a:pt x="81" y="4"/>
                          <a:pt x="81" y="4"/>
                          <a:pt x="81" y="4"/>
                        </a:cubicBezTo>
                        <a:cubicBezTo>
                          <a:pt x="81" y="4"/>
                          <a:pt x="81" y="4"/>
                          <a:pt x="82" y="4"/>
                        </a:cubicBezTo>
                        <a:close/>
                        <a:moveTo>
                          <a:pt x="82" y="0"/>
                        </a:moveTo>
                        <a:cubicBezTo>
                          <a:pt x="81" y="0"/>
                          <a:pt x="81" y="0"/>
                          <a:pt x="80" y="0"/>
                        </a:cubicBezTo>
                        <a:cubicBezTo>
                          <a:pt x="80" y="0"/>
                          <a:pt x="80" y="0"/>
                          <a:pt x="80" y="0"/>
                        </a:cubicBezTo>
                        <a:cubicBezTo>
                          <a:pt x="79" y="0"/>
                          <a:pt x="79" y="0"/>
                          <a:pt x="79" y="0"/>
                        </a:cubicBezTo>
                        <a:cubicBezTo>
                          <a:pt x="14" y="24"/>
                          <a:pt x="14" y="24"/>
                          <a:pt x="14" y="24"/>
                        </a:cubicBezTo>
                        <a:cubicBezTo>
                          <a:pt x="5" y="26"/>
                          <a:pt x="0" y="35"/>
                          <a:pt x="2" y="43"/>
                        </a:cubicBezTo>
                        <a:cubicBezTo>
                          <a:pt x="4" y="50"/>
                          <a:pt x="10" y="56"/>
                          <a:pt x="18" y="56"/>
                        </a:cubicBezTo>
                        <a:cubicBezTo>
                          <a:pt x="19" y="56"/>
                          <a:pt x="19" y="56"/>
                          <a:pt x="20" y="55"/>
                        </a:cubicBezTo>
                        <a:cubicBezTo>
                          <a:pt x="21" y="55"/>
                          <a:pt x="25" y="54"/>
                          <a:pt x="25" y="54"/>
                        </a:cubicBezTo>
                        <a:cubicBezTo>
                          <a:pt x="25" y="54"/>
                          <a:pt x="25" y="54"/>
                          <a:pt x="25" y="54"/>
                        </a:cubicBezTo>
                        <a:cubicBezTo>
                          <a:pt x="25" y="54"/>
                          <a:pt x="25" y="54"/>
                          <a:pt x="25" y="54"/>
                        </a:cubicBezTo>
                        <a:cubicBezTo>
                          <a:pt x="85" y="16"/>
                          <a:pt x="85" y="16"/>
                          <a:pt x="85" y="16"/>
                        </a:cubicBezTo>
                        <a:cubicBezTo>
                          <a:pt x="89" y="14"/>
                          <a:pt x="91" y="10"/>
                          <a:pt x="90" y="7"/>
                        </a:cubicBezTo>
                        <a:cubicBezTo>
                          <a:pt x="89" y="2"/>
                          <a:pt x="85" y="0"/>
                          <a:pt x="8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nvGrpSpPr>
                <p:cNvPr id="88" name="Group 82" descr="disk">
                  <a:extLst>
                    <a:ext uri="{FF2B5EF4-FFF2-40B4-BE49-F238E27FC236}">
                      <a16:creationId xmlns:a16="http://schemas.microsoft.com/office/drawing/2014/main" id="{77D50D6A-F3A8-4AEE-A9F2-95F4CF1E70C7}"/>
                    </a:ext>
                  </a:extLst>
                </p:cNvPr>
                <p:cNvGrpSpPr>
                  <a:grpSpLocks noChangeAspect="1"/>
                </p:cNvGrpSpPr>
                <p:nvPr/>
              </p:nvGrpSpPr>
              <p:grpSpPr bwMode="auto">
                <a:xfrm>
                  <a:off x="4098252" y="1237200"/>
                  <a:ext cx="487564" cy="587292"/>
                  <a:chOff x="1704" y="3095"/>
                  <a:chExt cx="176" cy="212"/>
                </a:xfrm>
              </p:grpSpPr>
              <p:sp>
                <p:nvSpPr>
                  <p:cNvPr id="89" name="AutoShape 81">
                    <a:extLst>
                      <a:ext uri="{FF2B5EF4-FFF2-40B4-BE49-F238E27FC236}">
                        <a16:creationId xmlns:a16="http://schemas.microsoft.com/office/drawing/2014/main" id="{A5649428-5F4E-4D3F-BC5D-FB1BF3E14BDE}"/>
                      </a:ext>
                    </a:extLst>
                  </p:cNvPr>
                  <p:cNvSpPr>
                    <a:spLocks noChangeAspect="1" noChangeArrowheads="1" noTextEdit="1"/>
                  </p:cNvSpPr>
                  <p:nvPr/>
                </p:nvSpPr>
                <p:spPr bwMode="auto">
                  <a:xfrm>
                    <a:off x="1704" y="3095"/>
                    <a:ext cx="1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0" name="Rectangle 83">
                    <a:hlinkClick r:id="rId6"/>
                    <a:extLst>
                      <a:ext uri="{FF2B5EF4-FFF2-40B4-BE49-F238E27FC236}">
                        <a16:creationId xmlns:a16="http://schemas.microsoft.com/office/drawing/2014/main" id="{6A780260-465C-4419-BFFB-B6EE0C522BEE}"/>
                      </a:ext>
                    </a:extLst>
                  </p:cNvPr>
                  <p:cNvSpPr>
                    <a:spLocks noChangeArrowheads="1"/>
                  </p:cNvSpPr>
                  <p:nvPr/>
                </p:nvSpPr>
                <p:spPr bwMode="auto">
                  <a:xfrm>
                    <a:off x="1704" y="3096"/>
                    <a:ext cx="175" cy="211"/>
                  </a:xfrm>
                  <a:prstGeom prst="rect">
                    <a:avLst/>
                  </a:prstGeom>
                  <a:solidFill>
                    <a:srgbClr val="243A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1" name="Oval 84">
                    <a:extLst>
                      <a:ext uri="{FF2B5EF4-FFF2-40B4-BE49-F238E27FC236}">
                        <a16:creationId xmlns:a16="http://schemas.microsoft.com/office/drawing/2014/main" id="{192A48E8-CA7D-433B-9FDA-5F59BEF73DE1}"/>
                      </a:ext>
                    </a:extLst>
                  </p:cNvPr>
                  <p:cNvSpPr>
                    <a:spLocks noChangeArrowheads="1"/>
                  </p:cNvSpPr>
                  <p:nvPr/>
                </p:nvSpPr>
                <p:spPr bwMode="auto">
                  <a:xfrm>
                    <a:off x="1715" y="3117"/>
                    <a:ext cx="152" cy="152"/>
                  </a:xfrm>
                  <a:prstGeom prst="ellipse">
                    <a:avLst/>
                  </a:pr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2" name="Freeform 85">
                    <a:extLst>
                      <a:ext uri="{FF2B5EF4-FFF2-40B4-BE49-F238E27FC236}">
                        <a16:creationId xmlns:a16="http://schemas.microsoft.com/office/drawing/2014/main" id="{BB1AEDF2-F814-4A12-8A9A-347DE8F0D6B9}"/>
                      </a:ext>
                    </a:extLst>
                  </p:cNvPr>
                  <p:cNvSpPr>
                    <a:spLocks noEditPoints="1"/>
                  </p:cNvSpPr>
                  <p:nvPr/>
                </p:nvSpPr>
                <p:spPr bwMode="auto">
                  <a:xfrm>
                    <a:off x="1714" y="3116"/>
                    <a:ext cx="155" cy="155"/>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40"/>
                          <a:pt x="0" y="90"/>
                        </a:cubicBezTo>
                        <a:cubicBezTo>
                          <a:pt x="0" y="41"/>
                          <a:pt x="41" y="0"/>
                          <a:pt x="90" y="0"/>
                        </a:cubicBezTo>
                        <a:cubicBezTo>
                          <a:pt x="140" y="0"/>
                          <a:pt x="180" y="41"/>
                          <a:pt x="180" y="90"/>
                        </a:cubicBezTo>
                        <a:cubicBezTo>
                          <a:pt x="180" y="140"/>
                          <a:pt x="140" y="180"/>
                          <a:pt x="90" y="180"/>
                        </a:cubicBezTo>
                        <a:close/>
                        <a:moveTo>
                          <a:pt x="90" y="4"/>
                        </a:moveTo>
                        <a:cubicBezTo>
                          <a:pt x="43" y="4"/>
                          <a:pt x="4" y="43"/>
                          <a:pt x="4" y="90"/>
                        </a:cubicBezTo>
                        <a:cubicBezTo>
                          <a:pt x="4" y="138"/>
                          <a:pt x="43" y="176"/>
                          <a:pt x="90" y="176"/>
                        </a:cubicBezTo>
                        <a:cubicBezTo>
                          <a:pt x="137" y="176"/>
                          <a:pt x="176" y="137"/>
                          <a:pt x="176" y="90"/>
                        </a:cubicBezTo>
                        <a:cubicBezTo>
                          <a:pt x="176" y="43"/>
                          <a:pt x="138" y="4"/>
                          <a:pt x="90"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3" name="Oval 86">
                    <a:extLst>
                      <a:ext uri="{FF2B5EF4-FFF2-40B4-BE49-F238E27FC236}">
                        <a16:creationId xmlns:a16="http://schemas.microsoft.com/office/drawing/2014/main" id="{FA397ED0-A309-42A5-806A-68311E807B3D}"/>
                      </a:ext>
                    </a:extLst>
                  </p:cNvPr>
                  <p:cNvSpPr>
                    <a:spLocks noChangeArrowheads="1"/>
                  </p:cNvSpPr>
                  <p:nvPr/>
                </p:nvSpPr>
                <p:spPr bwMode="auto">
                  <a:xfrm>
                    <a:off x="1773" y="3175"/>
                    <a:ext cx="36" cy="36"/>
                  </a:xfrm>
                  <a:prstGeom prst="ellipse">
                    <a:avLst/>
                  </a:pr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4" name="Freeform 87">
                    <a:extLst>
                      <a:ext uri="{FF2B5EF4-FFF2-40B4-BE49-F238E27FC236}">
                        <a16:creationId xmlns:a16="http://schemas.microsoft.com/office/drawing/2014/main" id="{5839DE47-ABBA-44E9-AD25-14949862028C}"/>
                      </a:ext>
                    </a:extLst>
                  </p:cNvPr>
                  <p:cNvSpPr>
                    <a:spLocks/>
                  </p:cNvSpPr>
                  <p:nvPr/>
                </p:nvSpPr>
                <p:spPr bwMode="auto">
                  <a:xfrm>
                    <a:off x="1744" y="3143"/>
                    <a:ext cx="31" cy="31"/>
                  </a:xfrm>
                  <a:custGeom>
                    <a:avLst/>
                    <a:gdLst>
                      <a:gd name="T0" fmla="*/ 3 w 31"/>
                      <a:gd name="T1" fmla="*/ 0 h 31"/>
                      <a:gd name="T2" fmla="*/ 0 w 31"/>
                      <a:gd name="T3" fmla="*/ 4 h 31"/>
                      <a:gd name="T4" fmla="*/ 27 w 31"/>
                      <a:gd name="T5" fmla="*/ 31 h 31"/>
                      <a:gd name="T6" fmla="*/ 31 w 31"/>
                      <a:gd name="T7" fmla="*/ 28 h 31"/>
                      <a:gd name="T8" fmla="*/ 3 w 31"/>
                      <a:gd name="T9" fmla="*/ 0 h 31"/>
                    </a:gdLst>
                    <a:ahLst/>
                    <a:cxnLst>
                      <a:cxn ang="0">
                        <a:pos x="T0" y="T1"/>
                      </a:cxn>
                      <a:cxn ang="0">
                        <a:pos x="T2" y="T3"/>
                      </a:cxn>
                      <a:cxn ang="0">
                        <a:pos x="T4" y="T5"/>
                      </a:cxn>
                      <a:cxn ang="0">
                        <a:pos x="T6" y="T7"/>
                      </a:cxn>
                      <a:cxn ang="0">
                        <a:pos x="T8" y="T9"/>
                      </a:cxn>
                    </a:cxnLst>
                    <a:rect l="0" t="0" r="r" b="b"/>
                    <a:pathLst>
                      <a:path w="31" h="31">
                        <a:moveTo>
                          <a:pt x="3" y="0"/>
                        </a:moveTo>
                        <a:lnTo>
                          <a:pt x="0" y="4"/>
                        </a:lnTo>
                        <a:lnTo>
                          <a:pt x="27" y="31"/>
                        </a:lnTo>
                        <a:lnTo>
                          <a:pt x="31" y="28"/>
                        </a:lnTo>
                        <a:lnTo>
                          <a:pt x="3" y="0"/>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5" name="Freeform 88">
                    <a:extLst>
                      <a:ext uri="{FF2B5EF4-FFF2-40B4-BE49-F238E27FC236}">
                        <a16:creationId xmlns:a16="http://schemas.microsoft.com/office/drawing/2014/main" id="{086CE242-6618-4DC3-8BC0-FFD4594EDE60}"/>
                      </a:ext>
                    </a:extLst>
                  </p:cNvPr>
                  <p:cNvSpPr>
                    <a:spLocks/>
                  </p:cNvSpPr>
                  <p:nvPr/>
                </p:nvSpPr>
                <p:spPr bwMode="auto">
                  <a:xfrm>
                    <a:off x="1809" y="3210"/>
                    <a:ext cx="31" cy="31"/>
                  </a:xfrm>
                  <a:custGeom>
                    <a:avLst/>
                    <a:gdLst>
                      <a:gd name="T0" fmla="*/ 4 w 31"/>
                      <a:gd name="T1" fmla="*/ 0 h 31"/>
                      <a:gd name="T2" fmla="*/ 0 w 31"/>
                      <a:gd name="T3" fmla="*/ 3 h 31"/>
                      <a:gd name="T4" fmla="*/ 28 w 31"/>
                      <a:gd name="T5" fmla="*/ 31 h 31"/>
                      <a:gd name="T6" fmla="*/ 31 w 31"/>
                      <a:gd name="T7" fmla="*/ 27 h 31"/>
                      <a:gd name="T8" fmla="*/ 4 w 31"/>
                      <a:gd name="T9" fmla="*/ 0 h 31"/>
                    </a:gdLst>
                    <a:ahLst/>
                    <a:cxnLst>
                      <a:cxn ang="0">
                        <a:pos x="T0" y="T1"/>
                      </a:cxn>
                      <a:cxn ang="0">
                        <a:pos x="T2" y="T3"/>
                      </a:cxn>
                      <a:cxn ang="0">
                        <a:pos x="T4" y="T5"/>
                      </a:cxn>
                      <a:cxn ang="0">
                        <a:pos x="T6" y="T7"/>
                      </a:cxn>
                      <a:cxn ang="0">
                        <a:pos x="T8" y="T9"/>
                      </a:cxn>
                    </a:cxnLst>
                    <a:rect l="0" t="0" r="r" b="b"/>
                    <a:pathLst>
                      <a:path w="31" h="31">
                        <a:moveTo>
                          <a:pt x="4" y="0"/>
                        </a:moveTo>
                        <a:lnTo>
                          <a:pt x="0" y="3"/>
                        </a:lnTo>
                        <a:lnTo>
                          <a:pt x="28" y="31"/>
                        </a:lnTo>
                        <a:lnTo>
                          <a:pt x="31" y="27"/>
                        </a:lnTo>
                        <a:lnTo>
                          <a:pt x="4" y="0"/>
                        </a:lnTo>
                        <a:close/>
                      </a:path>
                    </a:pathLst>
                  </a:custGeom>
                  <a:solidFill>
                    <a:srgbClr val="243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6" name="Freeform 89">
                    <a:extLst>
                      <a:ext uri="{FF2B5EF4-FFF2-40B4-BE49-F238E27FC236}">
                        <a16:creationId xmlns:a16="http://schemas.microsoft.com/office/drawing/2014/main" id="{9D271247-8C26-4951-8385-496806844942}"/>
                      </a:ext>
                    </a:extLst>
                  </p:cNvPr>
                  <p:cNvSpPr>
                    <a:spLocks/>
                  </p:cNvSpPr>
                  <p:nvPr/>
                </p:nvSpPr>
                <p:spPr bwMode="auto">
                  <a:xfrm>
                    <a:off x="1724" y="3230"/>
                    <a:ext cx="74" cy="44"/>
                  </a:xfrm>
                  <a:custGeom>
                    <a:avLst/>
                    <a:gdLst>
                      <a:gd name="T0" fmla="*/ 15 w 86"/>
                      <a:gd name="T1" fmla="*/ 51 h 51"/>
                      <a:gd name="T2" fmla="*/ 2 w 86"/>
                      <a:gd name="T3" fmla="*/ 40 h 51"/>
                      <a:gd name="T4" fmla="*/ 12 w 86"/>
                      <a:gd name="T5" fmla="*/ 24 h 51"/>
                      <a:gd name="T6" fmla="*/ 78 w 86"/>
                      <a:gd name="T7" fmla="*/ 0 h 51"/>
                      <a:gd name="T8" fmla="*/ 80 w 86"/>
                      <a:gd name="T9" fmla="*/ 0 h 51"/>
                      <a:gd name="T10" fmla="*/ 85 w 86"/>
                      <a:gd name="T11" fmla="*/ 4 h 51"/>
                      <a:gd name="T12" fmla="*/ 82 w 86"/>
                      <a:gd name="T13" fmla="*/ 11 h 51"/>
                      <a:gd name="T14" fmla="*/ 22 w 86"/>
                      <a:gd name="T15" fmla="*/ 49 h 51"/>
                      <a:gd name="T16" fmla="*/ 18 w 86"/>
                      <a:gd name="T17" fmla="*/ 50 h 51"/>
                      <a:gd name="T18" fmla="*/ 15 w 86"/>
                      <a:gd name="T1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1">
                        <a:moveTo>
                          <a:pt x="15" y="51"/>
                        </a:moveTo>
                        <a:cubicBezTo>
                          <a:pt x="9" y="51"/>
                          <a:pt x="3" y="47"/>
                          <a:pt x="2" y="40"/>
                        </a:cubicBezTo>
                        <a:cubicBezTo>
                          <a:pt x="0" y="33"/>
                          <a:pt x="5" y="26"/>
                          <a:pt x="12" y="24"/>
                        </a:cubicBezTo>
                        <a:cubicBezTo>
                          <a:pt x="78" y="0"/>
                          <a:pt x="78" y="0"/>
                          <a:pt x="78" y="0"/>
                        </a:cubicBezTo>
                        <a:cubicBezTo>
                          <a:pt x="79" y="0"/>
                          <a:pt x="79" y="0"/>
                          <a:pt x="80" y="0"/>
                        </a:cubicBezTo>
                        <a:cubicBezTo>
                          <a:pt x="83" y="0"/>
                          <a:pt x="85" y="2"/>
                          <a:pt x="85" y="4"/>
                        </a:cubicBezTo>
                        <a:cubicBezTo>
                          <a:pt x="86" y="6"/>
                          <a:pt x="85" y="9"/>
                          <a:pt x="82" y="11"/>
                        </a:cubicBezTo>
                        <a:cubicBezTo>
                          <a:pt x="22" y="49"/>
                          <a:pt x="22" y="49"/>
                          <a:pt x="22" y="49"/>
                        </a:cubicBezTo>
                        <a:cubicBezTo>
                          <a:pt x="22" y="49"/>
                          <a:pt x="19" y="50"/>
                          <a:pt x="18" y="50"/>
                        </a:cubicBezTo>
                        <a:cubicBezTo>
                          <a:pt x="17" y="51"/>
                          <a:pt x="16" y="51"/>
                          <a:pt x="15"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97" name="Freeform 90">
                    <a:extLst>
                      <a:ext uri="{FF2B5EF4-FFF2-40B4-BE49-F238E27FC236}">
                        <a16:creationId xmlns:a16="http://schemas.microsoft.com/office/drawing/2014/main" id="{56EBB7A7-A941-40DC-A629-74661DB1592D}"/>
                      </a:ext>
                    </a:extLst>
                  </p:cNvPr>
                  <p:cNvSpPr>
                    <a:spLocks noEditPoints="1"/>
                  </p:cNvSpPr>
                  <p:nvPr/>
                </p:nvSpPr>
                <p:spPr bwMode="auto">
                  <a:xfrm>
                    <a:off x="1722" y="3229"/>
                    <a:ext cx="79" cy="48"/>
                  </a:xfrm>
                  <a:custGeom>
                    <a:avLst/>
                    <a:gdLst>
                      <a:gd name="T0" fmla="*/ 82 w 91"/>
                      <a:gd name="T1" fmla="*/ 4 h 56"/>
                      <a:gd name="T2" fmla="*/ 85 w 91"/>
                      <a:gd name="T3" fmla="*/ 7 h 56"/>
                      <a:gd name="T4" fmla="*/ 83 w 91"/>
                      <a:gd name="T5" fmla="*/ 11 h 56"/>
                      <a:gd name="T6" fmla="*/ 23 w 91"/>
                      <a:gd name="T7" fmla="*/ 50 h 56"/>
                      <a:gd name="T8" fmla="*/ 19 w 91"/>
                      <a:gd name="T9" fmla="*/ 51 h 56"/>
                      <a:gd name="T10" fmla="*/ 17 w 91"/>
                      <a:gd name="T11" fmla="*/ 51 h 56"/>
                      <a:gd name="T12" fmla="*/ 6 w 91"/>
                      <a:gd name="T13" fmla="*/ 42 h 56"/>
                      <a:gd name="T14" fmla="*/ 15 w 91"/>
                      <a:gd name="T15" fmla="*/ 28 h 56"/>
                      <a:gd name="T16" fmla="*/ 81 w 91"/>
                      <a:gd name="T17" fmla="*/ 4 h 56"/>
                      <a:gd name="T18" fmla="*/ 82 w 91"/>
                      <a:gd name="T19" fmla="*/ 4 h 56"/>
                      <a:gd name="T20" fmla="*/ 82 w 91"/>
                      <a:gd name="T21" fmla="*/ 0 h 56"/>
                      <a:gd name="T22" fmla="*/ 80 w 91"/>
                      <a:gd name="T23" fmla="*/ 0 h 56"/>
                      <a:gd name="T24" fmla="*/ 80 w 91"/>
                      <a:gd name="T25" fmla="*/ 0 h 56"/>
                      <a:gd name="T26" fmla="*/ 79 w 91"/>
                      <a:gd name="T27" fmla="*/ 0 h 56"/>
                      <a:gd name="T28" fmla="*/ 14 w 91"/>
                      <a:gd name="T29" fmla="*/ 24 h 56"/>
                      <a:gd name="T30" fmla="*/ 2 w 91"/>
                      <a:gd name="T31" fmla="*/ 43 h 56"/>
                      <a:gd name="T32" fmla="*/ 18 w 91"/>
                      <a:gd name="T33" fmla="*/ 56 h 56"/>
                      <a:gd name="T34" fmla="*/ 20 w 91"/>
                      <a:gd name="T35" fmla="*/ 55 h 56"/>
                      <a:gd name="T36" fmla="*/ 25 w 91"/>
                      <a:gd name="T37" fmla="*/ 54 h 56"/>
                      <a:gd name="T38" fmla="*/ 25 w 91"/>
                      <a:gd name="T39" fmla="*/ 54 h 56"/>
                      <a:gd name="T40" fmla="*/ 25 w 91"/>
                      <a:gd name="T41" fmla="*/ 54 h 56"/>
                      <a:gd name="T42" fmla="*/ 85 w 91"/>
                      <a:gd name="T43" fmla="*/ 16 h 56"/>
                      <a:gd name="T44" fmla="*/ 90 w 91"/>
                      <a:gd name="T45" fmla="*/ 7 h 56"/>
                      <a:gd name="T46" fmla="*/ 82 w 91"/>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56">
                        <a:moveTo>
                          <a:pt x="82" y="4"/>
                        </a:moveTo>
                        <a:cubicBezTo>
                          <a:pt x="83" y="4"/>
                          <a:pt x="85" y="5"/>
                          <a:pt x="85" y="7"/>
                        </a:cubicBezTo>
                        <a:cubicBezTo>
                          <a:pt x="86" y="9"/>
                          <a:pt x="84" y="10"/>
                          <a:pt x="83" y="11"/>
                        </a:cubicBezTo>
                        <a:cubicBezTo>
                          <a:pt x="23" y="50"/>
                          <a:pt x="23" y="50"/>
                          <a:pt x="23" y="50"/>
                        </a:cubicBezTo>
                        <a:cubicBezTo>
                          <a:pt x="22" y="50"/>
                          <a:pt x="20" y="51"/>
                          <a:pt x="19" y="51"/>
                        </a:cubicBezTo>
                        <a:cubicBezTo>
                          <a:pt x="19" y="51"/>
                          <a:pt x="18" y="51"/>
                          <a:pt x="17" y="51"/>
                        </a:cubicBezTo>
                        <a:cubicBezTo>
                          <a:pt x="12" y="51"/>
                          <a:pt x="7" y="48"/>
                          <a:pt x="6" y="42"/>
                        </a:cubicBezTo>
                        <a:cubicBezTo>
                          <a:pt x="4" y="36"/>
                          <a:pt x="8" y="29"/>
                          <a:pt x="15" y="28"/>
                        </a:cubicBezTo>
                        <a:cubicBezTo>
                          <a:pt x="81" y="4"/>
                          <a:pt x="81" y="4"/>
                          <a:pt x="81" y="4"/>
                        </a:cubicBezTo>
                        <a:cubicBezTo>
                          <a:pt x="81" y="4"/>
                          <a:pt x="81" y="4"/>
                          <a:pt x="82" y="4"/>
                        </a:cubicBezTo>
                        <a:close/>
                        <a:moveTo>
                          <a:pt x="82" y="0"/>
                        </a:moveTo>
                        <a:cubicBezTo>
                          <a:pt x="81" y="0"/>
                          <a:pt x="81" y="0"/>
                          <a:pt x="80" y="0"/>
                        </a:cubicBezTo>
                        <a:cubicBezTo>
                          <a:pt x="80" y="0"/>
                          <a:pt x="80" y="0"/>
                          <a:pt x="80" y="0"/>
                        </a:cubicBezTo>
                        <a:cubicBezTo>
                          <a:pt x="79" y="0"/>
                          <a:pt x="79" y="0"/>
                          <a:pt x="79" y="0"/>
                        </a:cubicBezTo>
                        <a:cubicBezTo>
                          <a:pt x="14" y="24"/>
                          <a:pt x="14" y="24"/>
                          <a:pt x="14" y="24"/>
                        </a:cubicBezTo>
                        <a:cubicBezTo>
                          <a:pt x="5" y="26"/>
                          <a:pt x="0" y="35"/>
                          <a:pt x="2" y="43"/>
                        </a:cubicBezTo>
                        <a:cubicBezTo>
                          <a:pt x="4" y="50"/>
                          <a:pt x="10" y="56"/>
                          <a:pt x="18" y="56"/>
                        </a:cubicBezTo>
                        <a:cubicBezTo>
                          <a:pt x="19" y="56"/>
                          <a:pt x="19" y="56"/>
                          <a:pt x="20" y="55"/>
                        </a:cubicBezTo>
                        <a:cubicBezTo>
                          <a:pt x="21" y="55"/>
                          <a:pt x="25" y="54"/>
                          <a:pt x="25" y="54"/>
                        </a:cubicBezTo>
                        <a:cubicBezTo>
                          <a:pt x="25" y="54"/>
                          <a:pt x="25" y="54"/>
                          <a:pt x="25" y="54"/>
                        </a:cubicBezTo>
                        <a:cubicBezTo>
                          <a:pt x="25" y="54"/>
                          <a:pt x="25" y="54"/>
                          <a:pt x="25" y="54"/>
                        </a:cubicBezTo>
                        <a:cubicBezTo>
                          <a:pt x="85" y="16"/>
                          <a:pt x="85" y="16"/>
                          <a:pt x="85" y="16"/>
                        </a:cubicBezTo>
                        <a:cubicBezTo>
                          <a:pt x="89" y="14"/>
                          <a:pt x="91" y="10"/>
                          <a:pt x="90" y="7"/>
                        </a:cubicBezTo>
                        <a:cubicBezTo>
                          <a:pt x="89" y="2"/>
                          <a:pt x="85" y="0"/>
                          <a:pt x="8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7" tIns="45684" rIns="91367" bIns="45684" numCol="1" anchor="t" anchorCtr="0" compatLnSpc="1">
                    <a:prstTxWarp prst="textNoShape">
                      <a:avLst/>
                    </a:prstTxWarp>
                  </a:bodyPr>
                  <a:lstStyle/>
                  <a:p>
                    <a:pPr marL="0" marR="0" lvl="0" indent="0" algn="l" defTabSz="91365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grpSp>
          <p:grpSp>
            <p:nvGrpSpPr>
              <p:cNvPr id="134" name="Group 133">
                <a:extLst>
                  <a:ext uri="{FF2B5EF4-FFF2-40B4-BE49-F238E27FC236}">
                    <a16:creationId xmlns:a16="http://schemas.microsoft.com/office/drawing/2014/main" id="{ECF0F2AD-991C-4436-8259-21B78CA5F203}"/>
                  </a:ext>
                </a:extLst>
              </p:cNvPr>
              <p:cNvGrpSpPr/>
              <p:nvPr/>
            </p:nvGrpSpPr>
            <p:grpSpPr>
              <a:xfrm>
                <a:off x="3662552" y="1284230"/>
                <a:ext cx="1084230" cy="367696"/>
                <a:chOff x="6516311" y="1237199"/>
                <a:chExt cx="1786850" cy="605976"/>
              </a:xfrm>
            </p:grpSpPr>
            <p:grpSp>
              <p:nvGrpSpPr>
                <p:cNvPr id="98" name="Group 97">
                  <a:extLst>
                    <a:ext uri="{FF2B5EF4-FFF2-40B4-BE49-F238E27FC236}">
                      <a16:creationId xmlns:a16="http://schemas.microsoft.com/office/drawing/2014/main" id="{EE974CD9-E169-47C6-899B-87FB4D1A5FD1}"/>
                    </a:ext>
                  </a:extLst>
                </p:cNvPr>
                <p:cNvGrpSpPr/>
                <p:nvPr/>
              </p:nvGrpSpPr>
              <p:grpSpPr>
                <a:xfrm>
                  <a:off x="6516311" y="1237199"/>
                  <a:ext cx="508511" cy="605976"/>
                  <a:chOff x="-3187544" y="2133223"/>
                  <a:chExt cx="498585" cy="594148"/>
                </a:xfrm>
              </p:grpSpPr>
              <p:sp>
                <p:nvSpPr>
                  <p:cNvPr id="99" name="Freeform 5">
                    <a:hlinkClick r:id="rId7"/>
                    <a:extLst>
                      <a:ext uri="{FF2B5EF4-FFF2-40B4-BE49-F238E27FC236}">
                        <a16:creationId xmlns:a16="http://schemas.microsoft.com/office/drawing/2014/main" id="{DF51D0AA-5EF9-464E-BDCB-C0A045D23EC3}"/>
                      </a:ext>
                    </a:extLst>
                  </p:cNvPr>
                  <p:cNvSpPr>
                    <a:spLocks/>
                  </p:cNvSpPr>
                  <p:nvPr/>
                </p:nvSpPr>
                <p:spPr bwMode="auto">
                  <a:xfrm>
                    <a:off x="-3187544" y="2133223"/>
                    <a:ext cx="498585" cy="594148"/>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3"/>
                  </a:solidFill>
                  <a:ln w="19050" cap="sq">
                    <a:solidFill>
                      <a:srgbClr val="0078D3"/>
                    </a:solidFill>
                    <a:prstDash val="solid"/>
                    <a:miter lim="800000"/>
                    <a:headEnd/>
                    <a:tailEnd/>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86A2483E-9B38-4AE0-A710-DFC1AD3A0242}"/>
                      </a:ext>
                    </a:extLst>
                  </p:cNvPr>
                  <p:cNvGrpSpPr/>
                  <p:nvPr/>
                </p:nvGrpSpPr>
                <p:grpSpPr>
                  <a:xfrm>
                    <a:off x="-3112548" y="2200457"/>
                    <a:ext cx="348591" cy="386904"/>
                    <a:chOff x="5513643" y="5046557"/>
                    <a:chExt cx="187770" cy="208407"/>
                  </a:xfrm>
                  <a:solidFill>
                    <a:srgbClr val="0078D3"/>
                  </a:solidFill>
                </p:grpSpPr>
                <p:sp>
                  <p:nvSpPr>
                    <p:cNvPr id="104" name="Oval 103">
                      <a:extLst>
                        <a:ext uri="{FF2B5EF4-FFF2-40B4-BE49-F238E27FC236}">
                          <a16:creationId xmlns:a16="http://schemas.microsoft.com/office/drawing/2014/main" id="{1D3A0ED1-1845-4310-A32E-DA5BF1D6E1D4}"/>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8CC1B0DB-5AD2-446C-A785-1413254E59F4}"/>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D438EB85-58BC-43CD-AEAB-90A3C828CD2D}"/>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0EAE4644-5523-47E5-8B96-4332C689C9C6}"/>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1" name="Line 7">
                    <a:extLst>
                      <a:ext uri="{FF2B5EF4-FFF2-40B4-BE49-F238E27FC236}">
                        <a16:creationId xmlns:a16="http://schemas.microsoft.com/office/drawing/2014/main" id="{5CEF41BA-F601-4528-BAAE-D24A6FE30A92}"/>
                      </a:ext>
                    </a:extLst>
                  </p:cNvPr>
                  <p:cNvSpPr>
                    <a:spLocks noChangeShapeType="1"/>
                  </p:cNvSpPr>
                  <p:nvPr/>
                </p:nvSpPr>
                <p:spPr bwMode="auto">
                  <a:xfrm>
                    <a:off x="-301299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02" name="Line 8">
                    <a:extLst>
                      <a:ext uri="{FF2B5EF4-FFF2-40B4-BE49-F238E27FC236}">
                        <a16:creationId xmlns:a16="http://schemas.microsoft.com/office/drawing/2014/main" id="{B8E7BECB-8288-4081-9D65-DDF467A36070}"/>
                      </a:ext>
                    </a:extLst>
                  </p:cNvPr>
                  <p:cNvSpPr>
                    <a:spLocks noChangeShapeType="1"/>
                  </p:cNvSpPr>
                  <p:nvPr/>
                </p:nvSpPr>
                <p:spPr bwMode="auto">
                  <a:xfrm>
                    <a:off x="-293825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03" name="Line 9">
                    <a:extLst>
                      <a:ext uri="{FF2B5EF4-FFF2-40B4-BE49-F238E27FC236}">
                        <a16:creationId xmlns:a16="http://schemas.microsoft.com/office/drawing/2014/main" id="{D119E51A-4470-4B1A-84A3-06646B9397F8}"/>
                      </a:ext>
                    </a:extLst>
                  </p:cNvPr>
                  <p:cNvSpPr>
                    <a:spLocks noChangeShapeType="1"/>
                  </p:cNvSpPr>
                  <p:nvPr/>
                </p:nvSpPr>
                <p:spPr bwMode="auto">
                  <a:xfrm>
                    <a:off x="-2863510"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4C5A583C-3CC8-473C-B281-1A110E15515D}"/>
                    </a:ext>
                  </a:extLst>
                </p:cNvPr>
                <p:cNvGrpSpPr/>
                <p:nvPr/>
              </p:nvGrpSpPr>
              <p:grpSpPr>
                <a:xfrm>
                  <a:off x="7794650" y="1237199"/>
                  <a:ext cx="508511" cy="605976"/>
                  <a:chOff x="-3187544" y="2133223"/>
                  <a:chExt cx="498585" cy="594148"/>
                </a:xfrm>
              </p:grpSpPr>
              <p:sp>
                <p:nvSpPr>
                  <p:cNvPr id="109" name="Freeform 5">
                    <a:hlinkClick r:id="rId7"/>
                    <a:extLst>
                      <a:ext uri="{FF2B5EF4-FFF2-40B4-BE49-F238E27FC236}">
                        <a16:creationId xmlns:a16="http://schemas.microsoft.com/office/drawing/2014/main" id="{14454F8C-67DC-4926-A94F-2F1A52667177}"/>
                      </a:ext>
                    </a:extLst>
                  </p:cNvPr>
                  <p:cNvSpPr>
                    <a:spLocks/>
                  </p:cNvSpPr>
                  <p:nvPr/>
                </p:nvSpPr>
                <p:spPr bwMode="auto">
                  <a:xfrm>
                    <a:off x="-3187544" y="2133223"/>
                    <a:ext cx="498585" cy="594148"/>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3"/>
                  </a:solidFill>
                  <a:ln w="19050" cap="sq">
                    <a:solidFill>
                      <a:srgbClr val="0078D3"/>
                    </a:solidFill>
                    <a:prstDash val="solid"/>
                    <a:miter lim="800000"/>
                    <a:headEnd/>
                    <a:tailEnd/>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CB99DE4D-F19E-4101-9FBF-6E6D591C3A02}"/>
                      </a:ext>
                    </a:extLst>
                  </p:cNvPr>
                  <p:cNvGrpSpPr/>
                  <p:nvPr/>
                </p:nvGrpSpPr>
                <p:grpSpPr>
                  <a:xfrm>
                    <a:off x="-3112548" y="2200457"/>
                    <a:ext cx="348591" cy="386904"/>
                    <a:chOff x="5513643" y="5046557"/>
                    <a:chExt cx="187770" cy="208407"/>
                  </a:xfrm>
                  <a:solidFill>
                    <a:srgbClr val="0078D3"/>
                  </a:solidFill>
                </p:grpSpPr>
                <p:sp>
                  <p:nvSpPr>
                    <p:cNvPr id="114" name="Oval 113">
                      <a:extLst>
                        <a:ext uri="{FF2B5EF4-FFF2-40B4-BE49-F238E27FC236}">
                          <a16:creationId xmlns:a16="http://schemas.microsoft.com/office/drawing/2014/main" id="{7C911B03-5FA5-49D6-BF01-8A925145E0BA}"/>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F48C33F-7405-489D-BED7-11CFBFA4A538}"/>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227AD26A-F961-4CC9-BB77-6AEC99AC7AC9}"/>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1A2ADD69-9E63-43A5-827E-1B1F4D9CF0D9}"/>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1" name="Line 7">
                    <a:extLst>
                      <a:ext uri="{FF2B5EF4-FFF2-40B4-BE49-F238E27FC236}">
                        <a16:creationId xmlns:a16="http://schemas.microsoft.com/office/drawing/2014/main" id="{D65A597A-D6E5-48A6-9E06-119187CE3D05}"/>
                      </a:ext>
                    </a:extLst>
                  </p:cNvPr>
                  <p:cNvSpPr>
                    <a:spLocks noChangeShapeType="1"/>
                  </p:cNvSpPr>
                  <p:nvPr/>
                </p:nvSpPr>
                <p:spPr bwMode="auto">
                  <a:xfrm>
                    <a:off x="-301299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12" name="Line 8">
                    <a:extLst>
                      <a:ext uri="{FF2B5EF4-FFF2-40B4-BE49-F238E27FC236}">
                        <a16:creationId xmlns:a16="http://schemas.microsoft.com/office/drawing/2014/main" id="{CA32DF4D-E0F3-43D9-BFF7-58943BAE8959}"/>
                      </a:ext>
                    </a:extLst>
                  </p:cNvPr>
                  <p:cNvSpPr>
                    <a:spLocks noChangeShapeType="1"/>
                  </p:cNvSpPr>
                  <p:nvPr/>
                </p:nvSpPr>
                <p:spPr bwMode="auto">
                  <a:xfrm>
                    <a:off x="-293825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13" name="Line 9">
                    <a:extLst>
                      <a:ext uri="{FF2B5EF4-FFF2-40B4-BE49-F238E27FC236}">
                        <a16:creationId xmlns:a16="http://schemas.microsoft.com/office/drawing/2014/main" id="{B2624C5B-CCE1-476F-9031-2297B06A8800}"/>
                      </a:ext>
                    </a:extLst>
                  </p:cNvPr>
                  <p:cNvSpPr>
                    <a:spLocks noChangeShapeType="1"/>
                  </p:cNvSpPr>
                  <p:nvPr/>
                </p:nvSpPr>
                <p:spPr bwMode="auto">
                  <a:xfrm>
                    <a:off x="-2863510"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833B2112-AB83-49C1-8A7A-AA917E4960DD}"/>
                    </a:ext>
                  </a:extLst>
                </p:cNvPr>
                <p:cNvGrpSpPr/>
                <p:nvPr/>
              </p:nvGrpSpPr>
              <p:grpSpPr>
                <a:xfrm>
                  <a:off x="7155481" y="1237199"/>
                  <a:ext cx="508511" cy="605976"/>
                  <a:chOff x="-3187544" y="2133223"/>
                  <a:chExt cx="498585" cy="594148"/>
                </a:xfrm>
              </p:grpSpPr>
              <p:sp>
                <p:nvSpPr>
                  <p:cNvPr id="119" name="Freeform 5">
                    <a:hlinkClick r:id="rId7"/>
                    <a:extLst>
                      <a:ext uri="{FF2B5EF4-FFF2-40B4-BE49-F238E27FC236}">
                        <a16:creationId xmlns:a16="http://schemas.microsoft.com/office/drawing/2014/main" id="{B07F3E5A-2D01-41D4-8B2D-40D8728F0133}"/>
                      </a:ext>
                    </a:extLst>
                  </p:cNvPr>
                  <p:cNvSpPr>
                    <a:spLocks/>
                  </p:cNvSpPr>
                  <p:nvPr/>
                </p:nvSpPr>
                <p:spPr bwMode="auto">
                  <a:xfrm>
                    <a:off x="-3187544" y="2133223"/>
                    <a:ext cx="498585" cy="594148"/>
                  </a:xfrm>
                  <a:custGeom>
                    <a:avLst/>
                    <a:gdLst>
                      <a:gd name="T0" fmla="*/ 234 w 254"/>
                      <a:gd name="T1" fmla="*/ 252 h 252"/>
                      <a:gd name="T2" fmla="*/ 20 w 254"/>
                      <a:gd name="T3" fmla="*/ 252 h 252"/>
                      <a:gd name="T4" fmla="*/ 0 w 254"/>
                      <a:gd name="T5" fmla="*/ 232 h 252"/>
                      <a:gd name="T6" fmla="*/ 0 w 254"/>
                      <a:gd name="T7" fmla="*/ 20 h 252"/>
                      <a:gd name="T8" fmla="*/ 20 w 254"/>
                      <a:gd name="T9" fmla="*/ 0 h 252"/>
                      <a:gd name="T10" fmla="*/ 234 w 254"/>
                      <a:gd name="T11" fmla="*/ 0 h 252"/>
                      <a:gd name="T12" fmla="*/ 254 w 254"/>
                      <a:gd name="T13" fmla="*/ 20 h 252"/>
                      <a:gd name="T14" fmla="*/ 254 w 254"/>
                      <a:gd name="T15" fmla="*/ 232 h 252"/>
                      <a:gd name="T16" fmla="*/ 234 w 25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52">
                        <a:moveTo>
                          <a:pt x="234" y="252"/>
                        </a:moveTo>
                        <a:cubicBezTo>
                          <a:pt x="20" y="252"/>
                          <a:pt x="20" y="252"/>
                          <a:pt x="20" y="252"/>
                        </a:cubicBezTo>
                        <a:cubicBezTo>
                          <a:pt x="9" y="252"/>
                          <a:pt x="0" y="243"/>
                          <a:pt x="0" y="232"/>
                        </a:cubicBezTo>
                        <a:cubicBezTo>
                          <a:pt x="0" y="20"/>
                          <a:pt x="0" y="20"/>
                          <a:pt x="0" y="20"/>
                        </a:cubicBezTo>
                        <a:cubicBezTo>
                          <a:pt x="0" y="9"/>
                          <a:pt x="9" y="0"/>
                          <a:pt x="20" y="0"/>
                        </a:cubicBezTo>
                        <a:cubicBezTo>
                          <a:pt x="234" y="0"/>
                          <a:pt x="234" y="0"/>
                          <a:pt x="234" y="0"/>
                        </a:cubicBezTo>
                        <a:cubicBezTo>
                          <a:pt x="245" y="0"/>
                          <a:pt x="254" y="9"/>
                          <a:pt x="254" y="20"/>
                        </a:cubicBezTo>
                        <a:cubicBezTo>
                          <a:pt x="254" y="232"/>
                          <a:pt x="254" y="232"/>
                          <a:pt x="254" y="232"/>
                        </a:cubicBezTo>
                        <a:cubicBezTo>
                          <a:pt x="254" y="243"/>
                          <a:pt x="245" y="252"/>
                          <a:pt x="234" y="252"/>
                        </a:cubicBezTo>
                        <a:close/>
                      </a:path>
                    </a:pathLst>
                  </a:custGeom>
                  <a:solidFill>
                    <a:schemeClr val="accent3"/>
                  </a:solidFill>
                  <a:ln w="19050" cap="sq">
                    <a:solidFill>
                      <a:srgbClr val="0078D3"/>
                    </a:solidFill>
                    <a:prstDash val="solid"/>
                    <a:miter lim="800000"/>
                    <a:headEnd/>
                    <a:tailEnd/>
                  </a:ln>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7D78C614-19E4-4831-9285-BA23DF3D5544}"/>
                      </a:ext>
                    </a:extLst>
                  </p:cNvPr>
                  <p:cNvGrpSpPr/>
                  <p:nvPr/>
                </p:nvGrpSpPr>
                <p:grpSpPr>
                  <a:xfrm>
                    <a:off x="-3112548" y="2200457"/>
                    <a:ext cx="348591" cy="386904"/>
                    <a:chOff x="5513643" y="5046557"/>
                    <a:chExt cx="187770" cy="208407"/>
                  </a:xfrm>
                  <a:solidFill>
                    <a:srgbClr val="0078D3"/>
                  </a:solidFill>
                </p:grpSpPr>
                <p:sp>
                  <p:nvSpPr>
                    <p:cNvPr id="124" name="Oval 123">
                      <a:extLst>
                        <a:ext uri="{FF2B5EF4-FFF2-40B4-BE49-F238E27FC236}">
                          <a16:creationId xmlns:a16="http://schemas.microsoft.com/office/drawing/2014/main" id="{5B25A97F-DF96-48AA-A8B1-4AF0E24DF3FB}"/>
                        </a:ext>
                      </a:extLst>
                    </p:cNvPr>
                    <p:cNvSpPr/>
                    <p:nvPr/>
                  </p:nvSpPr>
                  <p:spPr bwMode="auto">
                    <a:xfrm>
                      <a:off x="5513643"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BFA9A8CA-EDB1-4C58-93A7-FA3C6CE1281F}"/>
                        </a:ext>
                      </a:extLst>
                    </p:cNvPr>
                    <p:cNvSpPr/>
                    <p:nvPr/>
                  </p:nvSpPr>
                  <p:spPr bwMode="auto">
                    <a:xfrm>
                      <a:off x="5673981" y="5046557"/>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A3034001-7C9C-43AA-BB1F-DE76AB76CA23}"/>
                        </a:ext>
                      </a:extLst>
                    </p:cNvPr>
                    <p:cNvSpPr/>
                    <p:nvPr/>
                  </p:nvSpPr>
                  <p:spPr bwMode="auto">
                    <a:xfrm>
                      <a:off x="5513643"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2EFE0715-256E-4089-BB21-521B7E7BA26A}"/>
                        </a:ext>
                      </a:extLst>
                    </p:cNvPr>
                    <p:cNvSpPr/>
                    <p:nvPr/>
                  </p:nvSpPr>
                  <p:spPr bwMode="auto">
                    <a:xfrm>
                      <a:off x="5673981" y="522753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118" tIns="143293" rIns="179118" bIns="143293" numCol="1" spcCol="0" rtlCol="0" fromWordArt="0" anchor="t" anchorCtr="0" forceAA="0" compatLnSpc="1">
                      <a:prstTxWarp prst="textNoShape">
                        <a:avLst/>
                      </a:prstTxWarp>
                      <a:noAutofit/>
                    </a:bodyPr>
                    <a:lstStyle/>
                    <a:p>
                      <a:pPr marL="0" marR="0" lvl="0" indent="0" algn="ctr" defTabSz="913180"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1" name="Line 7">
                    <a:extLst>
                      <a:ext uri="{FF2B5EF4-FFF2-40B4-BE49-F238E27FC236}">
                        <a16:creationId xmlns:a16="http://schemas.microsoft.com/office/drawing/2014/main" id="{CF6B1DD2-8F3E-4F13-B93D-E3A67F6681B9}"/>
                      </a:ext>
                    </a:extLst>
                  </p:cNvPr>
                  <p:cNvSpPr>
                    <a:spLocks noChangeShapeType="1"/>
                  </p:cNvSpPr>
                  <p:nvPr/>
                </p:nvSpPr>
                <p:spPr bwMode="auto">
                  <a:xfrm>
                    <a:off x="-301299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22" name="Line 8">
                    <a:extLst>
                      <a:ext uri="{FF2B5EF4-FFF2-40B4-BE49-F238E27FC236}">
                        <a16:creationId xmlns:a16="http://schemas.microsoft.com/office/drawing/2014/main" id="{ECDD4353-CCB5-47FB-9204-C2F79DB6F557}"/>
                      </a:ext>
                    </a:extLst>
                  </p:cNvPr>
                  <p:cNvSpPr>
                    <a:spLocks noChangeShapeType="1"/>
                  </p:cNvSpPr>
                  <p:nvPr/>
                </p:nvSpPr>
                <p:spPr bwMode="auto">
                  <a:xfrm>
                    <a:off x="-2938252"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sp>
                <p:nvSpPr>
                  <p:cNvPr id="123" name="Line 9">
                    <a:extLst>
                      <a:ext uri="{FF2B5EF4-FFF2-40B4-BE49-F238E27FC236}">
                        <a16:creationId xmlns:a16="http://schemas.microsoft.com/office/drawing/2014/main" id="{FC560FC9-6620-4050-A127-EB4D94D310AE}"/>
                      </a:ext>
                    </a:extLst>
                  </p:cNvPr>
                  <p:cNvSpPr>
                    <a:spLocks noChangeShapeType="1"/>
                  </p:cNvSpPr>
                  <p:nvPr/>
                </p:nvSpPr>
                <p:spPr bwMode="auto">
                  <a:xfrm>
                    <a:off x="-2863510" y="2636546"/>
                    <a:ext cx="0" cy="90825"/>
                  </a:xfrm>
                  <a:prstGeom prst="line">
                    <a:avLst/>
                  </a:pr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9" tIns="44779" rIns="89559" bIns="44779" numCol="1" anchor="t" anchorCtr="0" compatLnSpc="1">
                    <a:prstTxWarp prst="textNoShape">
                      <a:avLst/>
                    </a:prstTxWarp>
                  </a:bodyPr>
                  <a:lstStyle/>
                  <a:p>
                    <a:pPr marL="0" marR="0" lvl="0" indent="0" algn="l" defTabSz="913445"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2F2F2F"/>
                      </a:solidFill>
                      <a:effectLst/>
                      <a:uLnTx/>
                      <a:uFillTx/>
                      <a:latin typeface="Segoe UI"/>
                      <a:ea typeface="+mn-ea"/>
                      <a:cs typeface="+mn-cs"/>
                    </a:endParaRPr>
                  </a:p>
                </p:txBody>
              </p:sp>
            </p:grpSp>
          </p:grpSp>
        </p:grpSp>
        <p:sp>
          <p:nvSpPr>
            <p:cNvPr id="55" name="TextBox 54">
              <a:extLst>
                <a:ext uri="{FF2B5EF4-FFF2-40B4-BE49-F238E27FC236}">
                  <a16:creationId xmlns:a16="http://schemas.microsoft.com/office/drawing/2014/main" id="{062832E6-9B8F-4074-8BE5-7FBD7A91FB9E}"/>
                </a:ext>
              </a:extLst>
            </p:cNvPr>
            <p:cNvSpPr txBox="1"/>
            <p:nvPr/>
          </p:nvSpPr>
          <p:spPr>
            <a:xfrm>
              <a:off x="2214992" y="5465314"/>
              <a:ext cx="2208632" cy="753782"/>
            </a:xfrm>
            <a:prstGeom prst="rect">
              <a:avLst/>
            </a:prstGeom>
            <a:solidFill>
              <a:schemeClr val="bg1">
                <a:lumMod val="95000"/>
              </a:schemeClr>
            </a:solidFill>
          </p:spPr>
          <p:txBody>
            <a:bodyPr wrap="square" lIns="91367" tIns="45684" rIns="91367" bIns="45684" rtlCol="0" anchor="ctr" anchorCtr="0">
              <a:noAutofit/>
            </a:bodyPr>
            <a:lstStyle/>
            <a:p>
              <a:pPr marL="0" marR="0" lvl="0" indent="0" algn="ctr" defTabSz="895449" rtl="0" eaLnBrk="1" fontAlgn="base" latinLnBrk="0" hangingPunct="1">
                <a:lnSpc>
                  <a:spcPct val="100000"/>
                </a:lnSpc>
                <a:spcBef>
                  <a:spcPts val="0"/>
                </a:spcBef>
                <a:spcAft>
                  <a:spcPts val="2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E1 – E80</a:t>
              </a:r>
            </a:p>
          </p:txBody>
        </p:sp>
        <p:sp>
          <p:nvSpPr>
            <p:cNvPr id="60" name="TextBox 59">
              <a:extLst>
                <a:ext uri="{FF2B5EF4-FFF2-40B4-BE49-F238E27FC236}">
                  <a16:creationId xmlns:a16="http://schemas.microsoft.com/office/drawing/2014/main" id="{B8C691CA-74A2-4EB3-8D86-ED8F9B440C03}"/>
                </a:ext>
              </a:extLst>
            </p:cNvPr>
            <p:cNvSpPr txBox="1"/>
            <p:nvPr/>
          </p:nvSpPr>
          <p:spPr>
            <a:xfrm>
              <a:off x="4502227" y="5465314"/>
              <a:ext cx="2208632" cy="753782"/>
            </a:xfrm>
            <a:prstGeom prst="rect">
              <a:avLst/>
            </a:prstGeom>
            <a:solidFill>
              <a:schemeClr val="bg1">
                <a:lumMod val="95000"/>
              </a:schemeClr>
            </a:solidFill>
          </p:spPr>
          <p:txBody>
            <a:bodyPr wrap="square" lIns="91367" tIns="45684" rIns="91367" bIns="45684" rtlCol="0" anchor="ctr" anchorCtr="0">
              <a:noAutofit/>
            </a:bodyPr>
            <a:lstStyle/>
            <a:p>
              <a:pPr marL="0" marR="0" lvl="0" indent="0" algn="ctr" defTabSz="895449" rtl="0" eaLnBrk="1" fontAlgn="base" latinLnBrk="0" hangingPunct="1">
                <a:lnSpc>
                  <a:spcPct val="100000"/>
                </a:lnSpc>
                <a:spcBef>
                  <a:spcPts val="0"/>
                </a:spcBef>
                <a:spcAft>
                  <a:spcPts val="2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S4 – S80</a:t>
              </a:r>
            </a:p>
          </p:txBody>
        </p:sp>
      </p:grpSp>
      <p:sp>
        <p:nvSpPr>
          <p:cNvPr id="66" name="TextBox 65">
            <a:extLst>
              <a:ext uri="{FF2B5EF4-FFF2-40B4-BE49-F238E27FC236}">
                <a16:creationId xmlns:a16="http://schemas.microsoft.com/office/drawing/2014/main" id="{E3FC65B1-BFDE-4C28-A92F-EB7A73ED8FD5}"/>
              </a:ext>
            </a:extLst>
          </p:cNvPr>
          <p:cNvSpPr txBox="1"/>
          <p:nvPr/>
        </p:nvSpPr>
        <p:spPr>
          <a:xfrm>
            <a:off x="6789462" y="5465314"/>
            <a:ext cx="2208632" cy="753782"/>
          </a:xfrm>
          <a:prstGeom prst="rect">
            <a:avLst/>
          </a:prstGeom>
          <a:solidFill>
            <a:schemeClr val="bg1">
              <a:lumMod val="95000"/>
            </a:schemeClr>
          </a:solidFill>
        </p:spPr>
        <p:txBody>
          <a:bodyPr wrap="square" lIns="91367" tIns="45684" rIns="91367" bIns="45684" rtlCol="0" anchor="ctr" anchorCtr="0">
            <a:noAutofit/>
          </a:bodyPr>
          <a:lstStyle/>
          <a:p>
            <a:pPr marL="0" marR="0" lvl="0" indent="0" algn="ctr" defTabSz="895449" rtl="0" eaLnBrk="1" fontAlgn="base" latinLnBrk="0" hangingPunct="1">
              <a:lnSpc>
                <a:spcPct val="100000"/>
              </a:lnSpc>
              <a:spcBef>
                <a:spcPts val="0"/>
              </a:spcBef>
              <a:spcAft>
                <a:spcPts val="2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P1 – P80</a:t>
            </a:r>
          </a:p>
        </p:txBody>
      </p:sp>
      <p:sp>
        <p:nvSpPr>
          <p:cNvPr id="132" name="TextBox 131">
            <a:extLst>
              <a:ext uri="{FF2B5EF4-FFF2-40B4-BE49-F238E27FC236}">
                <a16:creationId xmlns:a16="http://schemas.microsoft.com/office/drawing/2014/main" id="{3C075F54-8E5A-45B6-946B-C7F90CCD4865}"/>
              </a:ext>
            </a:extLst>
          </p:cNvPr>
          <p:cNvSpPr txBox="1"/>
          <p:nvPr/>
        </p:nvSpPr>
        <p:spPr>
          <a:xfrm>
            <a:off x="9383909" y="5465314"/>
            <a:ext cx="2208632" cy="753782"/>
          </a:xfrm>
          <a:prstGeom prst="rect">
            <a:avLst/>
          </a:prstGeom>
          <a:solidFill>
            <a:schemeClr val="bg1">
              <a:lumMod val="95000"/>
            </a:schemeClr>
          </a:solidFill>
        </p:spPr>
        <p:txBody>
          <a:bodyPr wrap="square" lIns="91367" tIns="45684" rIns="91367" bIns="45684" rtlCol="0" anchor="ctr" anchorCtr="0">
            <a:noAutofit/>
          </a:bodyPr>
          <a:lstStyle/>
          <a:p>
            <a:pPr marL="0" marR="0" lvl="0" indent="0" algn="ctr" defTabSz="895449" rtl="0" eaLnBrk="1" fontAlgn="base" latinLnBrk="0" hangingPunct="1">
              <a:lnSpc>
                <a:spcPct val="100000"/>
              </a:lnSpc>
              <a:spcBef>
                <a:spcPts val="0"/>
              </a:spcBef>
              <a:spcAft>
                <a:spcPts val="288"/>
              </a:spcAft>
              <a:buClrTx/>
              <a:buSzTx/>
              <a:buFontTx/>
              <a:buNone/>
              <a:tabLst/>
              <a:defRPr/>
            </a:pPr>
            <a:r>
              <a:rPr kumimoji="0" lang="en-US" sz="1399"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*Configurable</a:t>
            </a:r>
          </a:p>
        </p:txBody>
      </p:sp>
      <p:sp>
        <p:nvSpPr>
          <p:cNvPr id="133" name="Rectangle 132">
            <a:extLst>
              <a:ext uri="{FF2B5EF4-FFF2-40B4-BE49-F238E27FC236}">
                <a16:creationId xmlns:a16="http://schemas.microsoft.com/office/drawing/2014/main" id="{7CE3F924-E1E5-42BC-B3A6-9530C43A4F09}"/>
              </a:ext>
            </a:extLst>
          </p:cNvPr>
          <p:cNvSpPr/>
          <p:nvPr/>
        </p:nvSpPr>
        <p:spPr>
          <a:xfrm>
            <a:off x="1030458" y="5467184"/>
            <a:ext cx="1112418" cy="753782"/>
          </a:xfrm>
          <a:prstGeom prst="rect">
            <a:avLst/>
          </a:prstGeom>
          <a:solidFill>
            <a:schemeClr val="bg2">
              <a:lumMod val="90000"/>
            </a:schemeClr>
          </a:solidFill>
        </p:spPr>
        <p:txBody>
          <a:bodyPr wrap="square" lIns="91367" tIns="45684" rIns="91367" bIns="45684" anchor="ctr" anchorCtr="0">
            <a:noAutofit/>
          </a:bodyPr>
          <a:lstStyle/>
          <a:p>
            <a:pPr marL="0" marR="0" lvl="0" indent="0" algn="l" defTabSz="895449" rtl="0" eaLnBrk="1" fontAlgn="auto" latinLnBrk="0" hangingPunct="1">
              <a:lnSpc>
                <a:spcPct val="100000"/>
              </a:lnSpc>
              <a:spcBef>
                <a:spcPts val="574"/>
              </a:spcBef>
              <a:spcAft>
                <a:spcPts val="574"/>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Disk Labels</a:t>
            </a:r>
          </a:p>
        </p:txBody>
      </p:sp>
      <p:sp>
        <p:nvSpPr>
          <p:cNvPr id="50" name="Rectangle 49">
            <a:extLst>
              <a:ext uri="{FF2B5EF4-FFF2-40B4-BE49-F238E27FC236}">
                <a16:creationId xmlns:a16="http://schemas.microsoft.com/office/drawing/2014/main" id="{1EED6CB2-A237-48FE-B558-407CD40FEE3A}"/>
              </a:ext>
            </a:extLst>
          </p:cNvPr>
          <p:cNvSpPr/>
          <p:nvPr/>
        </p:nvSpPr>
        <p:spPr bwMode="auto">
          <a:xfrm>
            <a:off x="2173672" y="1170230"/>
            <a:ext cx="4571350" cy="5081980"/>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6557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1DEE6D-2F96-4394-BBF2-5A7E7AA039A1}"/>
              </a:ext>
            </a:extLst>
          </p:cNvPr>
          <p:cNvPicPr>
            <a:picLocks noChangeAspect="1"/>
          </p:cNvPicPr>
          <p:nvPr/>
        </p:nvPicPr>
        <p:blipFill>
          <a:blip r:embed="rId3"/>
          <a:stretch>
            <a:fillRect/>
          </a:stretch>
        </p:blipFill>
        <p:spPr>
          <a:xfrm>
            <a:off x="5681304" y="980729"/>
            <a:ext cx="6266669" cy="5001283"/>
          </a:xfrm>
          <a:prstGeom prst="rect">
            <a:avLst/>
          </a:prstGeom>
        </p:spPr>
      </p:pic>
      <p:sp>
        <p:nvSpPr>
          <p:cNvPr id="4" name="TextBox 3">
            <a:extLst>
              <a:ext uri="{FF2B5EF4-FFF2-40B4-BE49-F238E27FC236}">
                <a16:creationId xmlns:a16="http://schemas.microsoft.com/office/drawing/2014/main" id="{3414528E-E06A-43DA-BD93-B09ED5FB1ED1}"/>
              </a:ext>
            </a:extLst>
          </p:cNvPr>
          <p:cNvSpPr txBox="1"/>
          <p:nvPr/>
        </p:nvSpPr>
        <p:spPr>
          <a:xfrm>
            <a:off x="5527344" y="6167563"/>
            <a:ext cx="656464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1,024-65,536 – sizes in this range increases in increments of 1 TiB</a:t>
            </a:r>
          </a:p>
        </p:txBody>
      </p:sp>
      <p:sp>
        <p:nvSpPr>
          <p:cNvPr id="11" name="Title 1">
            <a:extLst>
              <a:ext uri="{FF2B5EF4-FFF2-40B4-BE49-F238E27FC236}">
                <a16:creationId xmlns:a16="http://schemas.microsoft.com/office/drawing/2014/main" id="{6250D6B9-2BEC-4107-88E8-53E36769778F}"/>
              </a:ext>
            </a:extLst>
          </p:cNvPr>
          <p:cNvSpPr>
            <a:spLocks noGrp="1"/>
          </p:cNvSpPr>
          <p:nvPr>
            <p:ph type="title"/>
          </p:nvPr>
        </p:nvSpPr>
        <p:spPr>
          <a:xfrm>
            <a:off x="619333" y="1084374"/>
            <a:ext cx="4155656" cy="553678"/>
          </a:xfrm>
        </p:spPr>
        <p:txBody>
          <a:bodyPr/>
          <a:lstStyle/>
          <a:p>
            <a:r>
              <a:rPr lang="en-US" dirty="0"/>
              <a:t>Ultra Disk</a:t>
            </a:r>
          </a:p>
        </p:txBody>
      </p:sp>
      <p:sp>
        <p:nvSpPr>
          <p:cNvPr id="17" name="Text Placeholder 2">
            <a:extLst>
              <a:ext uri="{FF2B5EF4-FFF2-40B4-BE49-F238E27FC236}">
                <a16:creationId xmlns:a16="http://schemas.microsoft.com/office/drawing/2014/main" id="{706C4087-4994-4F5A-B44C-DD74328F8A83}"/>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IO-intensive workloads such as top databases and other transaction-heavy workloads</a:t>
            </a:r>
          </a:p>
        </p:txBody>
      </p:sp>
      <p:pic>
        <p:nvPicPr>
          <p:cNvPr id="2" name="Graphic 1">
            <a:extLst>
              <a:ext uri="{FF2B5EF4-FFF2-40B4-BE49-F238E27FC236}">
                <a16:creationId xmlns:a16="http://schemas.microsoft.com/office/drawing/2014/main" id="{111A821A-A35D-4500-BD46-43A3DB4725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pic>
        <p:nvPicPr>
          <p:cNvPr id="16" name="Graphic 15" descr="Stars">
            <a:extLst>
              <a:ext uri="{FF2B5EF4-FFF2-40B4-BE49-F238E27FC236}">
                <a16:creationId xmlns:a16="http://schemas.microsoft.com/office/drawing/2014/main" id="{DBCDE811-7059-4958-9E66-67B391E930D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06135" y="3254689"/>
            <a:ext cx="1273641" cy="1273640"/>
          </a:xfrm>
          <a:prstGeom prst="rect">
            <a:avLst/>
          </a:prstGeom>
        </p:spPr>
      </p:pic>
    </p:spTree>
    <p:extLst>
      <p:ext uri="{BB962C8B-B14F-4D97-AF65-F5344CB8AC3E}">
        <p14:creationId xmlns:p14="http://schemas.microsoft.com/office/powerpoint/2010/main" val="1028936283"/>
      </p:ext>
    </p:extLst>
  </p:cSld>
  <p:clrMapOvr>
    <a:masterClrMapping/>
  </p:clrMapOvr>
  <p:transition>
    <p:fade/>
  </p:transition>
</p:sld>
</file>

<file path=ppt/theme/theme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0.xml><?xml version="1.0" encoding="utf-8"?>
<a:theme xmlns:a="http://schemas.openxmlformats.org/drawingml/2006/main" name="1_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7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6.xml><?xml version="1.0" encoding="utf-8"?>
<a:theme xmlns:a="http://schemas.openxmlformats.org/drawingml/2006/main" name="Office Theme">
  <a:themeElements>
    <a:clrScheme name="SQLServerGeeks-Summit">
      <a:dk1>
        <a:sysClr val="windowText" lastClr="000000"/>
      </a:dk1>
      <a:lt1>
        <a:sysClr val="window" lastClr="FFFFFF"/>
      </a:lt1>
      <a:dk2>
        <a:srgbClr val="1F497D"/>
      </a:dk2>
      <a:lt2>
        <a:srgbClr val="EEECE1"/>
      </a:lt2>
      <a:accent1>
        <a:srgbClr val="C00000"/>
      </a:accent1>
      <a:accent2>
        <a:srgbClr val="0070C0"/>
      </a:accent2>
      <a:accent3>
        <a:srgbClr val="FC8604"/>
      </a:accent3>
      <a:accent4>
        <a:srgbClr val="92CDDC"/>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DARK BLUE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rvices_template_16-9_Business_DARK_BLUE_1" id="{4D5D49FA-D2E2-4CF4-9293-FEC3B06D6D96}" vid="{E3121A06-9DAB-4276-A390-A5096A594C5E}"/>
    </a:ext>
  </a:extLst>
</a:theme>
</file>

<file path=ppt/theme/theme8.xml><?xml version="1.0" encoding="utf-8"?>
<a:theme xmlns:a="http://schemas.openxmlformats.org/drawingml/2006/main" name="5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9.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5" ma:contentTypeDescription="Create a new document." ma:contentTypeScope="" ma:versionID="6370bea584ef759e8deb0c9c1c3e6a8a">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c9240d6266829aea386d2d27470287b"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38C87B-2687-4807-AF72-AA3B17169830}">
  <ds:schemaRefs>
    <ds:schemaRef ds:uri="http://schemas.microsoft.com/sharepoint/v3/contenttype/forms"/>
  </ds:schemaRefs>
</ds:datastoreItem>
</file>

<file path=customXml/itemProps2.xml><?xml version="1.0" encoding="utf-8"?>
<ds:datastoreItem xmlns:ds="http://schemas.openxmlformats.org/officeDocument/2006/customXml" ds:itemID="{B2738E2B-37FF-4A52-8EE7-D8FA8F2FEEA0}">
  <ds:schemaRefs>
    <ds:schemaRef ds:uri="http://schemas.microsoft.com/office/2006/documentManagement/types"/>
    <ds:schemaRef ds:uri="http://schemas.microsoft.com/office/2006/metadata/properties"/>
    <ds:schemaRef ds:uri="72c0272b-f05b-475f-9459-f7525b8ef3e1"/>
    <ds:schemaRef ds:uri="3ae6f26d-9444-4782-a775-fd15bae28999"/>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sharepoint/v3"/>
    <ds:schemaRef ds:uri="http://purl.org/dc/dcmitype/"/>
  </ds:schemaRefs>
</ds:datastoreItem>
</file>

<file path=customXml/itemProps3.xml><?xml version="1.0" encoding="utf-8"?>
<ds:datastoreItem xmlns:ds="http://schemas.openxmlformats.org/officeDocument/2006/customXml" ds:itemID="{001C4B52-7C4C-4F26-80BA-594DB9F9B5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office theme</Template>
  <TotalTime>4294</TotalTime>
  <Words>10858</Words>
  <Application>Microsoft Office PowerPoint</Application>
  <PresentationFormat>Widescreen</PresentationFormat>
  <Paragraphs>1029</Paragraphs>
  <Slides>42</Slides>
  <Notes>32</Notes>
  <HiddenSlides>0</HiddenSlides>
  <MMClips>1</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42</vt:i4>
      </vt:variant>
    </vt:vector>
  </HeadingPairs>
  <TitlesOfParts>
    <vt:vector size="64" baseType="lpstr">
      <vt:lpstr>Arial</vt:lpstr>
      <vt:lpstr>Arial Nova</vt:lpstr>
      <vt:lpstr>Calibri</vt:lpstr>
      <vt:lpstr>Calibri Light</vt:lpstr>
      <vt:lpstr>Consolas</vt:lpstr>
      <vt:lpstr>Segoe UI</vt:lpstr>
      <vt:lpstr>Segoe UI Light</vt:lpstr>
      <vt:lpstr>Segoe UI Semibold</vt:lpstr>
      <vt:lpstr>Segoe UI Semilight</vt:lpstr>
      <vt:lpstr>Symbol</vt:lpstr>
      <vt:lpstr>Wingdings</vt:lpstr>
      <vt:lpstr>2_WHITE TEMPLATE</vt:lpstr>
      <vt:lpstr>Azure 1</vt:lpstr>
      <vt:lpstr>4_White Template</vt:lpstr>
      <vt:lpstr>1_WHITE TEMPLATE</vt:lpstr>
      <vt:lpstr>7_White Template</vt:lpstr>
      <vt:lpstr>Office Theme</vt:lpstr>
      <vt:lpstr>1_DARK BLUE TEMPLATE</vt:lpstr>
      <vt:lpstr>5_White Template</vt:lpstr>
      <vt:lpstr>C+E Azure 2018</vt:lpstr>
      <vt:lpstr>1_C+E Azure 2018</vt:lpstr>
      <vt:lpstr>White Template</vt:lpstr>
      <vt:lpstr>Deep Dive: SQL Server on Azure Virtual Machine Storage</vt:lpstr>
      <vt:lpstr>PowerPoint Presentation</vt:lpstr>
      <vt:lpstr>PowerPoint Presentation</vt:lpstr>
      <vt:lpstr>Azure Virtual Machine Disk Options</vt:lpstr>
      <vt:lpstr>Disk roles in Azure Virtual Machines</vt:lpstr>
      <vt:lpstr>Azure Virtual Machine Disk Provisioning</vt:lpstr>
      <vt:lpstr>Azure Managed Disk Options </vt:lpstr>
      <vt:lpstr>Premium SSD</vt:lpstr>
      <vt:lpstr>Ultra Disk</vt:lpstr>
      <vt:lpstr>VM I/O Limits</vt:lpstr>
      <vt:lpstr>VM I/O Limits</vt:lpstr>
      <vt:lpstr>VM I/O Limits</vt:lpstr>
      <vt:lpstr>Understanding I/O Capping</vt:lpstr>
      <vt:lpstr>Disk-level I/O Capping</vt:lpstr>
      <vt:lpstr>Disk-level I/O Capping</vt:lpstr>
      <vt:lpstr>VM-level I/O Capping</vt:lpstr>
      <vt:lpstr>Understanding Host Caching</vt:lpstr>
      <vt:lpstr>Enabling VM Host Caching</vt:lpstr>
      <vt:lpstr>How ReadOnly Caching Works (Reads)</vt:lpstr>
      <vt:lpstr>How ReadOnly Caching Works (Reads)</vt:lpstr>
      <vt:lpstr>How ReadOnly Caching Works (Writes)</vt:lpstr>
      <vt:lpstr>How ReadWrite Caching Works (Writes)  The only difference is when a write occurs..</vt:lpstr>
      <vt:lpstr>Benefits of Host Caching</vt:lpstr>
      <vt:lpstr>Choosing the Right VM Size</vt:lpstr>
      <vt:lpstr>Azure Virtual Machine Disk Provisioning</vt:lpstr>
      <vt:lpstr>Azure Virtual Machine Disk Provisioning</vt:lpstr>
      <vt:lpstr>Azure Virtual Machine Disk Provisioning</vt:lpstr>
      <vt:lpstr>Azure Virtual Machine Disk Provisioning</vt:lpstr>
      <vt:lpstr>Measure Application Performance Requirements</vt:lpstr>
      <vt:lpstr>Recommended SQL VM Memory Optimized Series</vt:lpstr>
      <vt:lpstr>Recommended SQL VM Memory Optimized Series</vt:lpstr>
      <vt:lpstr>Storage Best Practices</vt:lpstr>
      <vt:lpstr>Storage Spaces</vt:lpstr>
      <vt:lpstr>Azure SQL Virtual Machine storage options </vt:lpstr>
      <vt:lpstr>PowerPoint Presentation</vt:lpstr>
      <vt:lpstr>Avoid Common Storage Workload Pitfalls</vt:lpstr>
      <vt:lpstr>PowerPoint Presentation</vt:lpstr>
      <vt:lpstr>PowerPoint Presentation</vt:lpstr>
      <vt:lpstr>Azure SQL VM Storage Best Practices</vt:lpstr>
      <vt:lpstr>Questions?</vt:lpstr>
      <vt:lpstr>Learn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Marisa Brasile</dc:creator>
  <cp:lastModifiedBy>Pam Lahoud</cp:lastModifiedBy>
  <cp:revision>65</cp:revision>
  <dcterms:created xsi:type="dcterms:W3CDTF">2020-11-23T18:58:08Z</dcterms:created>
  <dcterms:modified xsi:type="dcterms:W3CDTF">2021-08-04T20:23:51Z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